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1" r:id="rId2"/>
    <p:sldId id="2562" r:id="rId3"/>
    <p:sldId id="2564" r:id="rId4"/>
    <p:sldId id="2565" r:id="rId5"/>
    <p:sldId id="2580" r:id="rId6"/>
    <p:sldId id="2581" r:id="rId7"/>
    <p:sldId id="309" r:id="rId8"/>
    <p:sldId id="2572" r:id="rId9"/>
    <p:sldId id="2573" r:id="rId10"/>
    <p:sldId id="2574" r:id="rId11"/>
    <p:sldId id="2584" r:id="rId12"/>
    <p:sldId id="2576" r:id="rId13"/>
    <p:sldId id="2577" r:id="rId14"/>
    <p:sldId id="2578" r:id="rId15"/>
    <p:sldId id="25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ssisting Bariatric Patients in Non-Emergency Situations: Perspectives From Fire and Rescue Services" id="{B3769047-0BC9-460B-AE9A-C01C135F9CC3}">
          <p14:sldIdLst>
            <p14:sldId id="2561"/>
            <p14:sldId id="2562"/>
          </p14:sldIdLst>
        </p14:section>
        <p14:section name="Overview of Assistance Protocols" id="{56A2AD87-7B6A-4CE3-B946-9F0D60F40BB3}">
          <p14:sldIdLst>
            <p14:sldId id="2564"/>
            <p14:sldId id="2565"/>
          </p14:sldIdLst>
        </p14:section>
        <p14:section name="Legal and Insurance Considerations" id="{A0038C1F-ADA2-413E-B3D0-8DAE646FB561}">
          <p14:sldIdLst>
            <p14:sldId id="2580"/>
            <p14:sldId id="2581"/>
          </p14:sldIdLst>
        </p14:section>
        <p14:section name="Non-Emergency Requests and Concerns" id="{44364675-DAB1-4DB6-9F24-4773FD405B5A}">
          <p14:sldIdLst>
            <p14:sldId id="309"/>
            <p14:sldId id="2572"/>
            <p14:sldId id="2573"/>
            <p14:sldId id="2574"/>
          </p14:sldIdLst>
        </p14:section>
        <p14:section name="Operational Challenges" id="{50E76E5A-68CA-4F79-A96B-A2C735EF0957}">
          <p14:sldIdLst>
            <p14:sldId id="2584"/>
            <p14:sldId id="2576"/>
            <p14:sldId id="2577"/>
            <p14:sldId id="2578"/>
          </p14:sldIdLst>
        </p14:section>
        <p14:section name="Conclusion" id="{F665FEEC-FF34-4411-B99B-4F9366B2DC85}">
          <p14:sldIdLst>
            <p14:sldId id="25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55" autoAdjust="0"/>
  </p:normalViewPr>
  <p:slideViewPr>
    <p:cSldViewPr snapToGrid="0">
      <p:cViewPr varScale="1">
        <p:scale>
          <a:sx n="83" d="100"/>
          <a:sy n="83" d="100"/>
        </p:scale>
        <p:origin x="1674" y="30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A1B65-12A8-43B3-B06A-121978EC9EC2}"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GB"/>
        </a:p>
      </dgm:t>
    </dgm:pt>
    <dgm:pt modelId="{DA4E5186-BC73-49F1-9127-5677A7336D1A}">
      <dgm:prSet/>
      <dgm:spPr/>
      <dgm:t>
        <a:bodyPr/>
        <a:lstStyle/>
        <a:p>
          <a:pPr>
            <a:lnSpc>
              <a:spcPct val="100000"/>
            </a:lnSpc>
            <a:defRPr b="1"/>
          </a:pPr>
          <a:r>
            <a:rPr lang="en-GB" dirty="0"/>
            <a:t>Prioritisation of Emergencies</a:t>
          </a:r>
        </a:p>
      </dgm:t>
    </dgm:pt>
    <dgm:pt modelId="{1AD0AED8-64EC-4E1E-A467-B385BDD33D7D}" type="parTrans" cxnId="{C1BA2D42-5178-41CB-892B-0192095A2D03}">
      <dgm:prSet/>
      <dgm:spPr/>
      <dgm:t>
        <a:bodyPr/>
        <a:lstStyle/>
        <a:p>
          <a:endParaRPr lang="en-GB"/>
        </a:p>
      </dgm:t>
    </dgm:pt>
    <dgm:pt modelId="{A73A31FA-32C0-43C8-92D8-F75C482AA8CA}" type="sibTrans" cxnId="{C1BA2D42-5178-41CB-892B-0192095A2D03}">
      <dgm:prSet/>
      <dgm:spPr/>
      <dgm:t>
        <a:bodyPr/>
        <a:lstStyle/>
        <a:p>
          <a:pPr>
            <a:lnSpc>
              <a:spcPct val="100000"/>
            </a:lnSpc>
            <a:defRPr b="1"/>
          </a:pPr>
          <a:endParaRPr lang="en-GB"/>
        </a:p>
      </dgm:t>
    </dgm:pt>
    <dgm:pt modelId="{1A79BECB-DEAB-4869-94A7-DA7217DEF3B8}">
      <dgm:prSet/>
      <dgm:spPr/>
      <dgm:t>
        <a:bodyPr/>
        <a:lstStyle/>
        <a:p>
          <a:pPr>
            <a:lnSpc>
              <a:spcPct val="100000"/>
            </a:lnSpc>
          </a:pPr>
          <a:r>
            <a:rPr lang="en-GB" dirty="0"/>
            <a:t>Fire and rescue services prioritise life-threatening situations over non-critical requests to ensure maximum safety.</a:t>
          </a:r>
        </a:p>
      </dgm:t>
    </dgm:pt>
    <dgm:pt modelId="{D9ACAF03-7B10-4460-AB01-DC1E55D05225}" type="parTrans" cxnId="{3A98D0F6-5AFD-4F5A-96C4-87822BA52A24}">
      <dgm:prSet/>
      <dgm:spPr/>
      <dgm:t>
        <a:bodyPr/>
        <a:lstStyle/>
        <a:p>
          <a:endParaRPr lang="en-GB"/>
        </a:p>
      </dgm:t>
    </dgm:pt>
    <dgm:pt modelId="{9B30C2FC-A110-41BB-9310-3CD70ED2817E}" type="sibTrans" cxnId="{3A98D0F6-5AFD-4F5A-96C4-87822BA52A24}">
      <dgm:prSet/>
      <dgm:spPr/>
      <dgm:t>
        <a:bodyPr/>
        <a:lstStyle/>
        <a:p>
          <a:endParaRPr lang="en-GB"/>
        </a:p>
      </dgm:t>
    </dgm:pt>
    <dgm:pt modelId="{B2895B19-8AE0-487D-B9F6-0ADF34E654FB}">
      <dgm:prSet/>
      <dgm:spPr/>
      <dgm:t>
        <a:bodyPr/>
        <a:lstStyle/>
        <a:p>
          <a:pPr>
            <a:lnSpc>
              <a:spcPct val="100000"/>
            </a:lnSpc>
            <a:defRPr b="1"/>
          </a:pPr>
          <a:r>
            <a:rPr lang="en-GB"/>
            <a:t>Resource Management</a:t>
          </a:r>
        </a:p>
      </dgm:t>
    </dgm:pt>
    <dgm:pt modelId="{C02E3DC0-29C7-4E4B-AA40-580FBBC3365A}" type="parTrans" cxnId="{C68F9912-1ED8-46BA-942A-E6E1EB9D79B4}">
      <dgm:prSet/>
      <dgm:spPr/>
      <dgm:t>
        <a:bodyPr/>
        <a:lstStyle/>
        <a:p>
          <a:endParaRPr lang="en-GB"/>
        </a:p>
      </dgm:t>
    </dgm:pt>
    <dgm:pt modelId="{B1447223-D100-407B-ADF9-C4F3EB296D98}" type="sibTrans" cxnId="{C68F9912-1ED8-46BA-942A-E6E1EB9D79B4}">
      <dgm:prSet/>
      <dgm:spPr/>
      <dgm:t>
        <a:bodyPr/>
        <a:lstStyle/>
        <a:p>
          <a:pPr>
            <a:lnSpc>
              <a:spcPct val="100000"/>
            </a:lnSpc>
            <a:defRPr b="1"/>
          </a:pPr>
          <a:endParaRPr lang="en-GB"/>
        </a:p>
      </dgm:t>
    </dgm:pt>
    <dgm:pt modelId="{0D07A421-1476-4B61-BE49-90475C50028A}">
      <dgm:prSet/>
      <dgm:spPr/>
      <dgm:t>
        <a:bodyPr/>
        <a:lstStyle/>
        <a:p>
          <a:pPr>
            <a:lnSpc>
              <a:spcPct val="100000"/>
            </a:lnSpc>
          </a:pPr>
          <a:r>
            <a:rPr lang="en-GB" dirty="0"/>
            <a:t>Effective resource management is crucial for responding to emergencies, impacting the willingness to address non-critical requests.</a:t>
          </a:r>
        </a:p>
      </dgm:t>
    </dgm:pt>
    <dgm:pt modelId="{3998BF22-78BE-4A60-BA3D-856B84FACAFB}" type="parTrans" cxnId="{909C696D-36FA-4A2E-BFE9-EF5C1410082A}">
      <dgm:prSet/>
      <dgm:spPr/>
      <dgm:t>
        <a:bodyPr/>
        <a:lstStyle/>
        <a:p>
          <a:endParaRPr lang="en-GB"/>
        </a:p>
      </dgm:t>
    </dgm:pt>
    <dgm:pt modelId="{1B7CFE91-A00B-41BD-B5D2-8093FD9E5A4C}" type="sibTrans" cxnId="{909C696D-36FA-4A2E-BFE9-EF5C1410082A}">
      <dgm:prSet/>
      <dgm:spPr/>
      <dgm:t>
        <a:bodyPr/>
        <a:lstStyle/>
        <a:p>
          <a:endParaRPr lang="en-GB"/>
        </a:p>
      </dgm:t>
    </dgm:pt>
    <dgm:pt modelId="{67AE4683-8C76-4B6F-8749-49DA2D64C53C}">
      <dgm:prSet/>
      <dgm:spPr/>
      <dgm:t>
        <a:bodyPr/>
        <a:lstStyle/>
        <a:p>
          <a:pPr>
            <a:lnSpc>
              <a:spcPct val="100000"/>
            </a:lnSpc>
            <a:defRPr b="1"/>
          </a:pPr>
          <a:r>
            <a:rPr lang="en-GB"/>
            <a:t>Balancing Needs</a:t>
          </a:r>
        </a:p>
      </dgm:t>
    </dgm:pt>
    <dgm:pt modelId="{45FF89D9-8E1F-4B38-8E73-89078F4E4923}" type="parTrans" cxnId="{C2C99839-507B-41FE-A136-1096F5DFDEB3}">
      <dgm:prSet/>
      <dgm:spPr/>
      <dgm:t>
        <a:bodyPr/>
        <a:lstStyle/>
        <a:p>
          <a:endParaRPr lang="en-GB"/>
        </a:p>
      </dgm:t>
    </dgm:pt>
    <dgm:pt modelId="{D3ABD6BC-09E8-4EFD-B8F2-96B12F192836}" type="sibTrans" cxnId="{C2C99839-507B-41FE-A136-1096F5DFDEB3}">
      <dgm:prSet/>
      <dgm:spPr/>
      <dgm:t>
        <a:bodyPr/>
        <a:lstStyle/>
        <a:p>
          <a:endParaRPr lang="en-GB"/>
        </a:p>
      </dgm:t>
    </dgm:pt>
    <dgm:pt modelId="{25270EF9-269D-4CF2-9303-017E4601B9C7}">
      <dgm:prSet/>
      <dgm:spPr/>
      <dgm:t>
        <a:bodyPr/>
        <a:lstStyle/>
        <a:p>
          <a:pPr>
            <a:lnSpc>
              <a:spcPct val="100000"/>
            </a:lnSpc>
          </a:pPr>
          <a:r>
            <a:rPr lang="en-GB" dirty="0"/>
            <a:t>Finding a balance between urgent needs and available resources is essential for service delivery in fire and rescue operations.</a:t>
          </a:r>
        </a:p>
      </dgm:t>
    </dgm:pt>
    <dgm:pt modelId="{E5673752-44FE-4A3A-8E59-E06DAA153727}" type="parTrans" cxnId="{4001EBE1-1993-4DCB-AF38-29E2B24A7000}">
      <dgm:prSet/>
      <dgm:spPr/>
      <dgm:t>
        <a:bodyPr/>
        <a:lstStyle/>
        <a:p>
          <a:endParaRPr lang="en-GB"/>
        </a:p>
      </dgm:t>
    </dgm:pt>
    <dgm:pt modelId="{F7CC24D6-387E-43DF-BE6A-1D4EA006FF21}" type="sibTrans" cxnId="{4001EBE1-1993-4DCB-AF38-29E2B24A7000}">
      <dgm:prSet/>
      <dgm:spPr/>
      <dgm:t>
        <a:bodyPr/>
        <a:lstStyle/>
        <a:p>
          <a:endParaRPr lang="en-GB"/>
        </a:p>
      </dgm:t>
    </dgm:pt>
    <dgm:pt modelId="{9DD05AE3-3655-41EE-8D3E-78BA239242F3}" type="pres">
      <dgm:prSet presAssocID="{4DDA1B65-12A8-43B3-B06A-121978EC9EC2}" presName="Root" presStyleCnt="0">
        <dgm:presLayoutVars>
          <dgm:dir/>
          <dgm:resizeHandles val="exact"/>
        </dgm:presLayoutVars>
      </dgm:prSet>
      <dgm:spPr/>
    </dgm:pt>
    <dgm:pt modelId="{B40908F8-0926-48D5-A2D0-0BD6CE4731ED}" type="pres">
      <dgm:prSet presAssocID="{DA4E5186-BC73-49F1-9127-5677A7336D1A}" presName="Composite" presStyleCnt="0"/>
      <dgm:spPr/>
    </dgm:pt>
    <dgm:pt modelId="{623C0E6C-B3E5-451D-87B9-7CB932892C9E}" type="pres">
      <dgm:prSet presAssocID="{DA4E5186-BC73-49F1-9127-5677A7336D1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8063" r="15186" b="-2"/>
          <a:stretch/>
        </a:blipFill>
      </dgm:spPr>
      <dgm:extLst>
        <a:ext uri="{E40237B7-FDA0-4F09-8148-C483321AD2D9}">
          <dgm14:cNvPr xmlns:dgm14="http://schemas.microsoft.com/office/drawing/2010/diagram" id="0" name="" descr="Firefighters in uniform"/>
        </a:ext>
      </dgm:extLst>
    </dgm:pt>
    <dgm:pt modelId="{0DA3E04F-2DCA-4479-ADF8-A9F778CB0151}" type="pres">
      <dgm:prSet presAssocID="{DA4E5186-BC73-49F1-9127-5677A7336D1A}" presName="Subtitle" presStyleLbl="revTx" presStyleIdx="0" presStyleCnt="6">
        <dgm:presLayoutVars>
          <dgm:chMax val="0"/>
          <dgm:bulletEnabled/>
        </dgm:presLayoutVars>
      </dgm:prSet>
      <dgm:spPr/>
    </dgm:pt>
    <dgm:pt modelId="{83BFF292-7A47-4E39-97A4-F92281FDD167}" type="pres">
      <dgm:prSet presAssocID="{DA4E5186-BC73-49F1-9127-5677A7336D1A}" presName="Description" presStyleLbl="revTx" presStyleIdx="1" presStyleCnt="6">
        <dgm:presLayoutVars>
          <dgm:bulletEnabled/>
        </dgm:presLayoutVars>
      </dgm:prSet>
      <dgm:spPr/>
    </dgm:pt>
    <dgm:pt modelId="{90D947FA-8638-4BD4-BD73-A74718F4343E}" type="pres">
      <dgm:prSet presAssocID="{A73A31FA-32C0-43C8-92D8-F75C482AA8CA}" presName="sibTrans" presStyleLbl="sibTrans2D1" presStyleIdx="0" presStyleCnt="0"/>
      <dgm:spPr/>
    </dgm:pt>
    <dgm:pt modelId="{9D99B15A-3A8E-4615-9873-7FC5F3608613}" type="pres">
      <dgm:prSet presAssocID="{B2895B19-8AE0-487D-B9F6-0ADF34E654FB}" presName="Composite" presStyleCnt="0"/>
      <dgm:spPr/>
    </dgm:pt>
    <dgm:pt modelId="{B9175B1B-EFBA-4A65-8791-62986B4BC0E8}" type="pres">
      <dgm:prSet presAssocID="{B2895B19-8AE0-487D-B9F6-0ADF34E654FB}"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2879" r="10370" b="-2"/>
          <a:stretch/>
        </a:blipFill>
      </dgm:spPr>
      <dgm:extLst>
        <a:ext uri="{E40237B7-FDA0-4F09-8148-C483321AD2D9}">
          <dgm14:cNvPr xmlns:dgm14="http://schemas.microsoft.com/office/drawing/2010/diagram" id="0" name="" descr="Close-up of a firefighter's equipment"/>
        </a:ext>
      </dgm:extLst>
    </dgm:pt>
    <dgm:pt modelId="{FEB17FDD-3991-48ED-AC7E-8CC1DE8C564E}" type="pres">
      <dgm:prSet presAssocID="{B2895B19-8AE0-487D-B9F6-0ADF34E654FB}" presName="Subtitle" presStyleLbl="revTx" presStyleIdx="2" presStyleCnt="6">
        <dgm:presLayoutVars>
          <dgm:chMax val="0"/>
          <dgm:bulletEnabled/>
        </dgm:presLayoutVars>
      </dgm:prSet>
      <dgm:spPr/>
    </dgm:pt>
    <dgm:pt modelId="{6CD97AF3-1CFE-4894-8D26-EA556512EA42}" type="pres">
      <dgm:prSet presAssocID="{B2895B19-8AE0-487D-B9F6-0ADF34E654FB}" presName="Description" presStyleLbl="revTx" presStyleIdx="3" presStyleCnt="6">
        <dgm:presLayoutVars>
          <dgm:bulletEnabled/>
        </dgm:presLayoutVars>
      </dgm:prSet>
      <dgm:spPr/>
    </dgm:pt>
    <dgm:pt modelId="{1DF80347-887B-4FC4-B2F4-2C638F31EF42}" type="pres">
      <dgm:prSet presAssocID="{B1447223-D100-407B-ADF9-C4F3EB296D98}" presName="sibTrans" presStyleLbl="sibTrans2D1" presStyleIdx="0" presStyleCnt="0"/>
      <dgm:spPr/>
    </dgm:pt>
    <dgm:pt modelId="{86EB1917-ACD2-454E-97CF-84422E555E52}" type="pres">
      <dgm:prSet presAssocID="{67AE4683-8C76-4B6F-8749-49DA2D64C53C}" presName="Composite" presStyleCnt="0"/>
      <dgm:spPr/>
    </dgm:pt>
    <dgm:pt modelId="{2488009F-B76A-438A-8D3F-EB2C72314F35}" type="pres">
      <dgm:prSet presAssocID="{67AE4683-8C76-4B6F-8749-49DA2D64C53C}"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399" r="12098" b="-4"/>
          <a:stretch/>
        </a:blipFill>
      </dgm:spPr>
      <dgm:extLst>
        <a:ext uri="{E40237B7-FDA0-4F09-8148-C483321AD2D9}">
          <dgm14:cNvPr xmlns:dgm14="http://schemas.microsoft.com/office/drawing/2010/diagram" id="0" name="" descr="Rescue operations team organizing papers and documents while preparing for a new mission. Teamwork, safety and unity concept."/>
        </a:ext>
      </dgm:extLst>
    </dgm:pt>
    <dgm:pt modelId="{A6256C7B-CAA6-443E-93D3-D82081BA4D0F}" type="pres">
      <dgm:prSet presAssocID="{67AE4683-8C76-4B6F-8749-49DA2D64C53C}" presName="Subtitle" presStyleLbl="revTx" presStyleIdx="4" presStyleCnt="6">
        <dgm:presLayoutVars>
          <dgm:chMax val="0"/>
          <dgm:bulletEnabled/>
        </dgm:presLayoutVars>
      </dgm:prSet>
      <dgm:spPr/>
    </dgm:pt>
    <dgm:pt modelId="{6007310A-E9BF-4DF6-91CB-9AD02A302C2E}" type="pres">
      <dgm:prSet presAssocID="{67AE4683-8C76-4B6F-8749-49DA2D64C53C}" presName="Description" presStyleLbl="revTx" presStyleIdx="5" presStyleCnt="6">
        <dgm:presLayoutVars>
          <dgm:bulletEnabled/>
        </dgm:presLayoutVars>
      </dgm:prSet>
      <dgm:spPr/>
    </dgm:pt>
  </dgm:ptLst>
  <dgm:cxnLst>
    <dgm:cxn modelId="{B8B52F08-EF27-41BA-A2B2-F72A682F6D7A}" type="presOf" srcId="{DA4E5186-BC73-49F1-9127-5677A7336D1A}" destId="{0DA3E04F-2DCA-4479-ADF8-A9F778CB0151}" srcOrd="0" destOrd="0" presId="urn:microsoft.com/office/officeart/2024/3/layout/verticalVisualTextBlock1"/>
    <dgm:cxn modelId="{C68F9912-1ED8-46BA-942A-E6E1EB9D79B4}" srcId="{4DDA1B65-12A8-43B3-B06A-121978EC9EC2}" destId="{B2895B19-8AE0-487D-B9F6-0ADF34E654FB}" srcOrd="1" destOrd="0" parTransId="{C02E3DC0-29C7-4E4B-AA40-580FBBC3365A}" sibTransId="{B1447223-D100-407B-ADF9-C4F3EB296D98}"/>
    <dgm:cxn modelId="{C2C99839-507B-41FE-A136-1096F5DFDEB3}" srcId="{4DDA1B65-12A8-43B3-B06A-121978EC9EC2}" destId="{67AE4683-8C76-4B6F-8749-49DA2D64C53C}" srcOrd="2" destOrd="0" parTransId="{45FF89D9-8E1F-4B38-8E73-89078F4E4923}" sibTransId="{D3ABD6BC-09E8-4EFD-B8F2-96B12F192836}"/>
    <dgm:cxn modelId="{87AC433F-4A38-43BB-904F-23DE745441C6}" type="presOf" srcId="{0D07A421-1476-4B61-BE49-90475C50028A}" destId="{6CD97AF3-1CFE-4894-8D26-EA556512EA42}" srcOrd="0" destOrd="0" presId="urn:microsoft.com/office/officeart/2024/3/layout/verticalVisualTextBlock1"/>
    <dgm:cxn modelId="{C1BA2D42-5178-41CB-892B-0192095A2D03}" srcId="{4DDA1B65-12A8-43B3-B06A-121978EC9EC2}" destId="{DA4E5186-BC73-49F1-9127-5677A7336D1A}" srcOrd="0" destOrd="0" parTransId="{1AD0AED8-64EC-4E1E-A467-B385BDD33D7D}" sibTransId="{A73A31FA-32C0-43C8-92D8-F75C482AA8CA}"/>
    <dgm:cxn modelId="{909C696D-36FA-4A2E-BFE9-EF5C1410082A}" srcId="{B2895B19-8AE0-487D-B9F6-0ADF34E654FB}" destId="{0D07A421-1476-4B61-BE49-90475C50028A}" srcOrd="0" destOrd="0" parTransId="{3998BF22-78BE-4A60-BA3D-856B84FACAFB}" sibTransId="{1B7CFE91-A00B-41BD-B5D2-8093FD9E5A4C}"/>
    <dgm:cxn modelId="{CD7F4071-263D-4DF6-88A3-672D10636413}" type="presOf" srcId="{25270EF9-269D-4CF2-9303-017E4601B9C7}" destId="{6007310A-E9BF-4DF6-91CB-9AD02A302C2E}" srcOrd="0" destOrd="0" presId="urn:microsoft.com/office/officeart/2024/3/layout/verticalVisualTextBlock1"/>
    <dgm:cxn modelId="{85C8E38B-5290-42B1-8B73-A810EE8DAA6E}" type="presOf" srcId="{B2895B19-8AE0-487D-B9F6-0ADF34E654FB}" destId="{FEB17FDD-3991-48ED-AC7E-8CC1DE8C564E}" srcOrd="0" destOrd="0" presId="urn:microsoft.com/office/officeart/2024/3/layout/verticalVisualTextBlock1"/>
    <dgm:cxn modelId="{4B304CCC-E9BE-4C7E-90A3-AFCA910EE355}" type="presOf" srcId="{1A79BECB-DEAB-4869-94A7-DA7217DEF3B8}" destId="{83BFF292-7A47-4E39-97A4-F92281FDD167}" srcOrd="0" destOrd="0" presId="urn:microsoft.com/office/officeart/2024/3/layout/verticalVisualTextBlock1"/>
    <dgm:cxn modelId="{CF02C0CF-F3DE-49FE-9B11-3032A5BDEF89}" type="presOf" srcId="{A73A31FA-32C0-43C8-92D8-F75C482AA8CA}" destId="{90D947FA-8638-4BD4-BD73-A74718F4343E}" srcOrd="0" destOrd="0" presId="urn:microsoft.com/office/officeart/2024/3/layout/verticalVisualTextBlock1"/>
    <dgm:cxn modelId="{B99A58D1-CD52-44EF-B0D1-FFC364342BC8}" type="presOf" srcId="{B1447223-D100-407B-ADF9-C4F3EB296D98}" destId="{1DF80347-887B-4FC4-B2F4-2C638F31EF42}" srcOrd="0" destOrd="0" presId="urn:microsoft.com/office/officeart/2024/3/layout/verticalVisualTextBlock1"/>
    <dgm:cxn modelId="{A2B1F2DB-2984-48A4-8AD4-D6C0B548DD25}" type="presOf" srcId="{67AE4683-8C76-4B6F-8749-49DA2D64C53C}" destId="{A6256C7B-CAA6-443E-93D3-D82081BA4D0F}" srcOrd="0" destOrd="0" presId="urn:microsoft.com/office/officeart/2024/3/layout/verticalVisualTextBlock1"/>
    <dgm:cxn modelId="{4EF9E7DE-028A-4FCE-B650-F30CBFAE9FC2}" type="presOf" srcId="{4DDA1B65-12A8-43B3-B06A-121978EC9EC2}" destId="{9DD05AE3-3655-41EE-8D3E-78BA239242F3}" srcOrd="0" destOrd="0" presId="urn:microsoft.com/office/officeart/2024/3/layout/verticalVisualTextBlock1"/>
    <dgm:cxn modelId="{4001EBE1-1993-4DCB-AF38-29E2B24A7000}" srcId="{67AE4683-8C76-4B6F-8749-49DA2D64C53C}" destId="{25270EF9-269D-4CF2-9303-017E4601B9C7}" srcOrd="0" destOrd="0" parTransId="{E5673752-44FE-4A3A-8E59-E06DAA153727}" sibTransId="{F7CC24D6-387E-43DF-BE6A-1D4EA006FF21}"/>
    <dgm:cxn modelId="{3A98D0F6-5AFD-4F5A-96C4-87822BA52A24}" srcId="{DA4E5186-BC73-49F1-9127-5677A7336D1A}" destId="{1A79BECB-DEAB-4869-94A7-DA7217DEF3B8}" srcOrd="0" destOrd="0" parTransId="{D9ACAF03-7B10-4460-AB01-DC1E55D05225}" sibTransId="{9B30C2FC-A110-41BB-9310-3CD70ED2817E}"/>
    <dgm:cxn modelId="{630C15A3-3407-4D9A-9EC5-C54BF8150580}" type="presParOf" srcId="{9DD05AE3-3655-41EE-8D3E-78BA239242F3}" destId="{B40908F8-0926-48D5-A2D0-0BD6CE4731ED}" srcOrd="0" destOrd="0" presId="urn:microsoft.com/office/officeart/2024/3/layout/verticalVisualTextBlock1"/>
    <dgm:cxn modelId="{CF839480-FD15-4FCD-B0C9-01F443662F5B}" type="presParOf" srcId="{B40908F8-0926-48D5-A2D0-0BD6CE4731ED}" destId="{623C0E6C-B3E5-451D-87B9-7CB932892C9E}" srcOrd="0" destOrd="0" presId="urn:microsoft.com/office/officeart/2024/3/layout/verticalVisualTextBlock1"/>
    <dgm:cxn modelId="{07D45504-AB79-4A54-9950-15415657F0EF}" type="presParOf" srcId="{B40908F8-0926-48D5-A2D0-0BD6CE4731ED}" destId="{0DA3E04F-2DCA-4479-ADF8-A9F778CB0151}" srcOrd="1" destOrd="0" presId="urn:microsoft.com/office/officeart/2024/3/layout/verticalVisualTextBlock1"/>
    <dgm:cxn modelId="{017DE99D-DF00-45F9-9A27-473E5DAE94B5}" type="presParOf" srcId="{B40908F8-0926-48D5-A2D0-0BD6CE4731ED}" destId="{83BFF292-7A47-4E39-97A4-F92281FDD167}" srcOrd="2" destOrd="0" presId="urn:microsoft.com/office/officeart/2024/3/layout/verticalVisualTextBlock1"/>
    <dgm:cxn modelId="{9ADC2015-2CE1-46B8-9ED1-7041BB9A9F3A}" type="presParOf" srcId="{9DD05AE3-3655-41EE-8D3E-78BA239242F3}" destId="{90D947FA-8638-4BD4-BD73-A74718F4343E}" srcOrd="1" destOrd="0" presId="urn:microsoft.com/office/officeart/2024/3/layout/verticalVisualTextBlock1"/>
    <dgm:cxn modelId="{27546613-DBE6-47CA-912F-A93679E2248E}" type="presParOf" srcId="{9DD05AE3-3655-41EE-8D3E-78BA239242F3}" destId="{9D99B15A-3A8E-4615-9873-7FC5F3608613}" srcOrd="2" destOrd="0" presId="urn:microsoft.com/office/officeart/2024/3/layout/verticalVisualTextBlock1"/>
    <dgm:cxn modelId="{A2F40980-4B31-4106-B9B0-B2990B31A396}" type="presParOf" srcId="{9D99B15A-3A8E-4615-9873-7FC5F3608613}" destId="{B9175B1B-EFBA-4A65-8791-62986B4BC0E8}" srcOrd="0" destOrd="0" presId="urn:microsoft.com/office/officeart/2024/3/layout/verticalVisualTextBlock1"/>
    <dgm:cxn modelId="{A9D8ECD0-F317-45F4-8A81-AF287776C8A0}" type="presParOf" srcId="{9D99B15A-3A8E-4615-9873-7FC5F3608613}" destId="{FEB17FDD-3991-48ED-AC7E-8CC1DE8C564E}" srcOrd="1" destOrd="0" presId="urn:microsoft.com/office/officeart/2024/3/layout/verticalVisualTextBlock1"/>
    <dgm:cxn modelId="{DFA3E5FB-FC85-4665-A9C9-35363769EA86}" type="presParOf" srcId="{9D99B15A-3A8E-4615-9873-7FC5F3608613}" destId="{6CD97AF3-1CFE-4894-8D26-EA556512EA42}" srcOrd="2" destOrd="0" presId="urn:microsoft.com/office/officeart/2024/3/layout/verticalVisualTextBlock1"/>
    <dgm:cxn modelId="{96AD536F-F020-4BDF-AE27-855DB8CA7262}" type="presParOf" srcId="{9DD05AE3-3655-41EE-8D3E-78BA239242F3}" destId="{1DF80347-887B-4FC4-B2F4-2C638F31EF42}" srcOrd="3" destOrd="0" presId="urn:microsoft.com/office/officeart/2024/3/layout/verticalVisualTextBlock1"/>
    <dgm:cxn modelId="{FAB65020-81A3-493C-9C98-124998F3AD68}" type="presParOf" srcId="{9DD05AE3-3655-41EE-8D3E-78BA239242F3}" destId="{86EB1917-ACD2-454E-97CF-84422E555E52}" srcOrd="4" destOrd="0" presId="urn:microsoft.com/office/officeart/2024/3/layout/verticalVisualTextBlock1"/>
    <dgm:cxn modelId="{9457EC39-ACCE-429C-97B3-5DACE6EE1BE6}" type="presParOf" srcId="{86EB1917-ACD2-454E-97CF-84422E555E52}" destId="{2488009F-B76A-438A-8D3F-EB2C72314F35}" srcOrd="0" destOrd="0" presId="urn:microsoft.com/office/officeart/2024/3/layout/verticalVisualTextBlock1"/>
    <dgm:cxn modelId="{49D72D1F-D370-45B1-A0C0-5119FD626B7C}" type="presParOf" srcId="{86EB1917-ACD2-454E-97CF-84422E555E52}" destId="{A6256C7B-CAA6-443E-93D3-D82081BA4D0F}" srcOrd="1" destOrd="0" presId="urn:microsoft.com/office/officeart/2024/3/layout/verticalVisualTextBlock1"/>
    <dgm:cxn modelId="{068951D7-9CD2-4A47-93B2-352C6EFE0340}" type="presParOf" srcId="{86EB1917-ACD2-454E-97CF-84422E555E52}" destId="{6007310A-E9BF-4DF6-91CB-9AD02A302C2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7B660E-7210-4434-AB7B-4FB742C12BEB}"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GB"/>
        </a:p>
      </dgm:t>
    </dgm:pt>
    <dgm:pt modelId="{CF4EB58E-D468-42D9-BE7E-018A7D4C38EE}">
      <dgm:prSet/>
      <dgm:spPr/>
      <dgm:t>
        <a:bodyPr/>
        <a:lstStyle/>
        <a:p>
          <a:pPr>
            <a:lnSpc>
              <a:spcPct val="100000"/>
            </a:lnSpc>
            <a:defRPr b="1"/>
          </a:pPr>
          <a:r>
            <a:rPr lang="en-GB"/>
            <a:t>Resource Limitations</a:t>
          </a:r>
        </a:p>
      </dgm:t>
    </dgm:pt>
    <dgm:pt modelId="{A6233296-A30F-42E9-9FFA-F37455ECCB4E}" type="parTrans" cxnId="{8E37E364-16F4-4390-9396-704E52D94FEF}">
      <dgm:prSet/>
      <dgm:spPr/>
      <dgm:t>
        <a:bodyPr/>
        <a:lstStyle/>
        <a:p>
          <a:endParaRPr lang="en-GB"/>
        </a:p>
      </dgm:t>
    </dgm:pt>
    <dgm:pt modelId="{418EA524-5398-4E69-BEF6-1230A8DBC0E3}" type="sibTrans" cxnId="{8E37E364-16F4-4390-9396-704E52D94FEF}">
      <dgm:prSet/>
      <dgm:spPr/>
      <dgm:t>
        <a:bodyPr/>
        <a:lstStyle/>
        <a:p>
          <a:pPr>
            <a:lnSpc>
              <a:spcPct val="100000"/>
            </a:lnSpc>
            <a:defRPr b="1"/>
          </a:pPr>
          <a:endParaRPr lang="en-GB"/>
        </a:p>
      </dgm:t>
    </dgm:pt>
    <dgm:pt modelId="{C3D22AAA-1F5B-4952-9613-B8A02BB97BB3}">
      <dgm:prSet/>
      <dgm:spPr/>
      <dgm:t>
        <a:bodyPr/>
        <a:lstStyle/>
        <a:p>
          <a:pPr>
            <a:lnSpc>
              <a:spcPct val="100000"/>
            </a:lnSpc>
          </a:pPr>
          <a:r>
            <a:rPr lang="en-GB"/>
            <a:t>Ambulance crews often encounter limited medical supplies and personnel, hindering effective emergency responses.</a:t>
          </a:r>
        </a:p>
      </dgm:t>
    </dgm:pt>
    <dgm:pt modelId="{525B7610-A94C-4D29-A0F1-65D66E1D3E56}" type="parTrans" cxnId="{A1A7BE6F-9002-40D8-974E-0301EE6D3C2E}">
      <dgm:prSet/>
      <dgm:spPr/>
      <dgm:t>
        <a:bodyPr/>
        <a:lstStyle/>
        <a:p>
          <a:endParaRPr lang="en-GB"/>
        </a:p>
      </dgm:t>
    </dgm:pt>
    <dgm:pt modelId="{DF06633B-879F-4FD5-BA58-CE85DD862B55}" type="sibTrans" cxnId="{A1A7BE6F-9002-40D8-974E-0301EE6D3C2E}">
      <dgm:prSet/>
      <dgm:spPr/>
      <dgm:t>
        <a:bodyPr/>
        <a:lstStyle/>
        <a:p>
          <a:endParaRPr lang="en-GB"/>
        </a:p>
      </dgm:t>
    </dgm:pt>
    <dgm:pt modelId="{10F68469-6F25-4BB4-82FC-E1CD472395E4}">
      <dgm:prSet/>
      <dgm:spPr/>
      <dgm:t>
        <a:bodyPr/>
        <a:lstStyle/>
        <a:p>
          <a:pPr>
            <a:lnSpc>
              <a:spcPct val="100000"/>
            </a:lnSpc>
            <a:defRPr b="1"/>
          </a:pPr>
          <a:r>
            <a:rPr lang="en-GB"/>
            <a:t>Impact on Response Time</a:t>
          </a:r>
        </a:p>
      </dgm:t>
    </dgm:pt>
    <dgm:pt modelId="{C78B9D87-F722-4F9D-A087-9E90EAD8B731}" type="parTrans" cxnId="{90E5D432-0A41-490D-B824-4B4524734C6B}">
      <dgm:prSet/>
      <dgm:spPr/>
      <dgm:t>
        <a:bodyPr/>
        <a:lstStyle/>
        <a:p>
          <a:endParaRPr lang="en-GB"/>
        </a:p>
      </dgm:t>
    </dgm:pt>
    <dgm:pt modelId="{88C4177F-119A-4BCA-A9A8-661039A1BD69}" type="sibTrans" cxnId="{90E5D432-0A41-490D-B824-4B4524734C6B}">
      <dgm:prSet/>
      <dgm:spPr/>
      <dgm:t>
        <a:bodyPr/>
        <a:lstStyle/>
        <a:p>
          <a:pPr>
            <a:lnSpc>
              <a:spcPct val="100000"/>
            </a:lnSpc>
            <a:defRPr b="1"/>
          </a:pPr>
          <a:endParaRPr lang="en-GB"/>
        </a:p>
      </dgm:t>
    </dgm:pt>
    <dgm:pt modelId="{664412A1-185B-460B-95C8-96EFC23DFACC}">
      <dgm:prSet/>
      <dgm:spPr/>
      <dgm:t>
        <a:bodyPr/>
        <a:lstStyle/>
        <a:p>
          <a:pPr>
            <a:lnSpc>
              <a:spcPct val="100000"/>
            </a:lnSpc>
          </a:pPr>
          <a:r>
            <a:rPr lang="en-GB"/>
            <a:t>Limited resources can lead to increased response times, which can affect patient outcomes during emergencies.</a:t>
          </a:r>
        </a:p>
      </dgm:t>
    </dgm:pt>
    <dgm:pt modelId="{C601302F-FE97-4E97-8F3C-8E546A3D5CE7}" type="parTrans" cxnId="{B99CBAAC-0BBB-4BF9-9FEA-8A9F5F72C740}">
      <dgm:prSet/>
      <dgm:spPr/>
      <dgm:t>
        <a:bodyPr/>
        <a:lstStyle/>
        <a:p>
          <a:endParaRPr lang="en-GB"/>
        </a:p>
      </dgm:t>
    </dgm:pt>
    <dgm:pt modelId="{51AC723E-FD58-40E4-B096-13E15E4C1663}" type="sibTrans" cxnId="{B99CBAAC-0BBB-4BF9-9FEA-8A9F5F72C740}">
      <dgm:prSet/>
      <dgm:spPr/>
      <dgm:t>
        <a:bodyPr/>
        <a:lstStyle/>
        <a:p>
          <a:endParaRPr lang="en-GB"/>
        </a:p>
      </dgm:t>
    </dgm:pt>
    <dgm:pt modelId="{8C4CCB11-59EE-4592-87CE-D76CC66ED21F}">
      <dgm:prSet/>
      <dgm:spPr/>
      <dgm:t>
        <a:bodyPr/>
        <a:lstStyle/>
        <a:p>
          <a:pPr>
            <a:lnSpc>
              <a:spcPct val="100000"/>
            </a:lnSpc>
            <a:defRPr b="1"/>
          </a:pPr>
          <a:r>
            <a:rPr lang="en-GB" dirty="0" err="1"/>
            <a:t>Strategising</a:t>
          </a:r>
          <a:r>
            <a:rPr lang="en-GB" dirty="0"/>
            <a:t> Solutions</a:t>
          </a:r>
        </a:p>
      </dgm:t>
    </dgm:pt>
    <dgm:pt modelId="{D92DDB06-5360-4937-AAF5-109BE46766A3}" type="parTrans" cxnId="{6A7938AD-3130-4E2D-AE83-FA5999512EF0}">
      <dgm:prSet/>
      <dgm:spPr/>
      <dgm:t>
        <a:bodyPr/>
        <a:lstStyle/>
        <a:p>
          <a:endParaRPr lang="en-GB"/>
        </a:p>
      </dgm:t>
    </dgm:pt>
    <dgm:pt modelId="{CA3C0BFC-B837-462D-97C6-6A5452A91883}" type="sibTrans" cxnId="{6A7938AD-3130-4E2D-AE83-FA5999512EF0}">
      <dgm:prSet/>
      <dgm:spPr/>
      <dgm:t>
        <a:bodyPr/>
        <a:lstStyle/>
        <a:p>
          <a:endParaRPr lang="en-GB"/>
        </a:p>
      </dgm:t>
    </dgm:pt>
    <dgm:pt modelId="{1FDE431B-1A9B-43C2-BB38-D38643B81A71}">
      <dgm:prSet/>
      <dgm:spPr/>
      <dgm:t>
        <a:bodyPr/>
        <a:lstStyle/>
        <a:p>
          <a:pPr>
            <a:lnSpc>
              <a:spcPct val="100000"/>
            </a:lnSpc>
          </a:pPr>
          <a:r>
            <a:rPr lang="en-GB" dirty="0"/>
            <a:t>Understanding limitations allows for </a:t>
          </a:r>
          <a:r>
            <a:rPr lang="en-GB" dirty="0" err="1"/>
            <a:t>strategising</a:t>
          </a:r>
          <a:r>
            <a:rPr lang="en-GB" dirty="0"/>
            <a:t> solutions to enhance efficiency and improve response capabilities.</a:t>
          </a:r>
        </a:p>
      </dgm:t>
    </dgm:pt>
    <dgm:pt modelId="{571F861C-854F-467C-B890-3EB43E751B74}" type="parTrans" cxnId="{D5E285A5-7BA5-49FB-96BC-D9C6BC4F61BF}">
      <dgm:prSet/>
      <dgm:spPr/>
      <dgm:t>
        <a:bodyPr/>
        <a:lstStyle/>
        <a:p>
          <a:endParaRPr lang="en-GB"/>
        </a:p>
      </dgm:t>
    </dgm:pt>
    <dgm:pt modelId="{73A76412-B6A3-4BB8-9BCA-0912AF562986}" type="sibTrans" cxnId="{D5E285A5-7BA5-49FB-96BC-D9C6BC4F61BF}">
      <dgm:prSet/>
      <dgm:spPr/>
      <dgm:t>
        <a:bodyPr/>
        <a:lstStyle/>
        <a:p>
          <a:endParaRPr lang="en-GB"/>
        </a:p>
      </dgm:t>
    </dgm:pt>
    <dgm:pt modelId="{C22919C0-9D31-4432-97F3-DCE5A3E46551}" type="pres">
      <dgm:prSet presAssocID="{2F7B660E-7210-4434-AB7B-4FB742C12BEB}" presName="Root" presStyleCnt="0">
        <dgm:presLayoutVars>
          <dgm:dir/>
          <dgm:resizeHandles val="exact"/>
        </dgm:presLayoutVars>
      </dgm:prSet>
      <dgm:spPr/>
    </dgm:pt>
    <dgm:pt modelId="{7AAD919E-94A2-40CD-B0AC-604F5079CA5A}" type="pres">
      <dgm:prSet presAssocID="{CF4EB58E-D468-42D9-BE7E-018A7D4C38EE}" presName="Composite" presStyleCnt="0"/>
      <dgm:spPr/>
    </dgm:pt>
    <dgm:pt modelId="{16A7B653-3B6B-4DAD-915F-81E08974DCDD}" type="pres">
      <dgm:prSet presAssocID="{CF4EB58E-D468-42D9-BE7E-018A7D4C38EE}"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8665" r="24584" b="-2"/>
          <a:stretch/>
        </a:blipFill>
      </dgm:spPr>
      <dgm:extLst>
        <a:ext uri="{E40237B7-FDA0-4F09-8148-C483321AD2D9}">
          <dgm14:cNvPr xmlns:dgm14="http://schemas.microsoft.com/office/drawing/2010/diagram" id="0" name="" descr="Men working at the port"/>
        </a:ext>
      </dgm:extLst>
    </dgm:pt>
    <dgm:pt modelId="{F4916D3F-3EAF-45B0-BAF5-81F29D44E1F6}" type="pres">
      <dgm:prSet presAssocID="{CF4EB58E-D468-42D9-BE7E-018A7D4C38EE}" presName="Subtitle" presStyleLbl="revTx" presStyleIdx="0" presStyleCnt="6">
        <dgm:presLayoutVars>
          <dgm:chMax val="0"/>
          <dgm:bulletEnabled/>
        </dgm:presLayoutVars>
      </dgm:prSet>
      <dgm:spPr/>
    </dgm:pt>
    <dgm:pt modelId="{991D90F1-B093-432E-8472-51293330AC36}" type="pres">
      <dgm:prSet presAssocID="{CF4EB58E-D468-42D9-BE7E-018A7D4C38EE}" presName="Description" presStyleLbl="revTx" presStyleIdx="1" presStyleCnt="6">
        <dgm:presLayoutVars>
          <dgm:bulletEnabled/>
        </dgm:presLayoutVars>
      </dgm:prSet>
      <dgm:spPr/>
    </dgm:pt>
    <dgm:pt modelId="{1C182665-75D3-460B-9E78-92C5821A447B}" type="pres">
      <dgm:prSet presAssocID="{418EA524-5398-4E69-BEF6-1230A8DBC0E3}" presName="sibTrans" presStyleLbl="sibTrans2D1" presStyleIdx="0" presStyleCnt="0"/>
      <dgm:spPr/>
    </dgm:pt>
    <dgm:pt modelId="{CF588D73-EF50-42BB-B722-1E78FABF9D57}" type="pres">
      <dgm:prSet presAssocID="{10F68469-6F25-4BB4-82FC-E1CD472395E4}" presName="Composite" presStyleCnt="0"/>
      <dgm:spPr/>
    </dgm:pt>
    <dgm:pt modelId="{3452D708-27F8-4E80-9F2A-CD6DC6D07593}" type="pres">
      <dgm:prSet presAssocID="{10F68469-6F25-4BB4-82FC-E1CD472395E4}"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0013" r="13235" b="-2"/>
          <a:stretch/>
        </a:blipFill>
      </dgm:spPr>
      <dgm:extLst>
        <a:ext uri="{E40237B7-FDA0-4F09-8148-C483321AD2D9}">
          <dgm14:cNvPr xmlns:dgm14="http://schemas.microsoft.com/office/drawing/2010/diagram" id="0" name="" descr="Red round device that indicates 10"/>
        </a:ext>
      </dgm:extLst>
    </dgm:pt>
    <dgm:pt modelId="{1929E181-D99F-4824-9CC0-98A2B224208A}" type="pres">
      <dgm:prSet presAssocID="{10F68469-6F25-4BB4-82FC-E1CD472395E4}" presName="Subtitle" presStyleLbl="revTx" presStyleIdx="2" presStyleCnt="6">
        <dgm:presLayoutVars>
          <dgm:chMax val="0"/>
          <dgm:bulletEnabled/>
        </dgm:presLayoutVars>
      </dgm:prSet>
      <dgm:spPr/>
    </dgm:pt>
    <dgm:pt modelId="{3563BF07-F9BD-4618-A7E4-86D4ED6346F4}" type="pres">
      <dgm:prSet presAssocID="{10F68469-6F25-4BB4-82FC-E1CD472395E4}" presName="Description" presStyleLbl="revTx" presStyleIdx="3" presStyleCnt="6">
        <dgm:presLayoutVars>
          <dgm:bulletEnabled/>
        </dgm:presLayoutVars>
      </dgm:prSet>
      <dgm:spPr/>
    </dgm:pt>
    <dgm:pt modelId="{3C8C53E3-FA16-4F6A-8D30-39A960C9509F}" type="pres">
      <dgm:prSet presAssocID="{88C4177F-119A-4BCA-A9A8-661039A1BD69}" presName="sibTrans" presStyleLbl="sibTrans2D1" presStyleIdx="0" presStyleCnt="0"/>
      <dgm:spPr/>
    </dgm:pt>
    <dgm:pt modelId="{91D5F7AA-5192-4C9E-B35E-5DDBCBB070FF}" type="pres">
      <dgm:prSet presAssocID="{8C4CCB11-59EE-4592-87CE-D76CC66ED21F}" presName="Composite" presStyleCnt="0"/>
      <dgm:spPr/>
    </dgm:pt>
    <dgm:pt modelId="{3D853E29-8C55-4828-A438-33CABD55C0CC}" type="pres">
      <dgm:prSet presAssocID="{8C4CCB11-59EE-4592-87CE-D76CC66ED21F}"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8074" r="5428" b="3"/>
          <a:stretch/>
        </a:blipFill>
      </dgm:spPr>
      <dgm:extLst>
        <a:ext uri="{E40237B7-FDA0-4F09-8148-C483321AD2D9}">
          <dgm14:cNvPr xmlns:dgm14="http://schemas.microsoft.com/office/drawing/2010/diagram" id="0" name="" descr="meeting"/>
        </a:ext>
      </dgm:extLst>
    </dgm:pt>
    <dgm:pt modelId="{BBE628CE-A44A-4BDE-A259-B641516BCB37}" type="pres">
      <dgm:prSet presAssocID="{8C4CCB11-59EE-4592-87CE-D76CC66ED21F}" presName="Subtitle" presStyleLbl="revTx" presStyleIdx="4" presStyleCnt="6">
        <dgm:presLayoutVars>
          <dgm:chMax val="0"/>
          <dgm:bulletEnabled/>
        </dgm:presLayoutVars>
      </dgm:prSet>
      <dgm:spPr/>
    </dgm:pt>
    <dgm:pt modelId="{72DCBBBE-C4F3-4105-BE27-255455B65FA4}" type="pres">
      <dgm:prSet presAssocID="{8C4CCB11-59EE-4592-87CE-D76CC66ED21F}" presName="Description" presStyleLbl="revTx" presStyleIdx="5" presStyleCnt="6">
        <dgm:presLayoutVars>
          <dgm:bulletEnabled/>
        </dgm:presLayoutVars>
      </dgm:prSet>
      <dgm:spPr/>
    </dgm:pt>
  </dgm:ptLst>
  <dgm:cxnLst>
    <dgm:cxn modelId="{5BCCA40A-6FE8-4989-BA60-588932DA2FA5}" type="presOf" srcId="{CF4EB58E-D468-42D9-BE7E-018A7D4C38EE}" destId="{F4916D3F-3EAF-45B0-BAF5-81F29D44E1F6}" srcOrd="0" destOrd="0" presId="urn:microsoft.com/office/officeart/2024/3/layout/verticalVisualTextBlock1"/>
    <dgm:cxn modelId="{90E5D432-0A41-490D-B824-4B4524734C6B}" srcId="{2F7B660E-7210-4434-AB7B-4FB742C12BEB}" destId="{10F68469-6F25-4BB4-82FC-E1CD472395E4}" srcOrd="1" destOrd="0" parTransId="{C78B9D87-F722-4F9D-A087-9E90EAD8B731}" sibTransId="{88C4177F-119A-4BCA-A9A8-661039A1BD69}"/>
    <dgm:cxn modelId="{17A2B15F-2E68-4FF0-AE26-EA2CB36A4F4C}" type="presOf" srcId="{418EA524-5398-4E69-BEF6-1230A8DBC0E3}" destId="{1C182665-75D3-460B-9E78-92C5821A447B}" srcOrd="0" destOrd="0" presId="urn:microsoft.com/office/officeart/2024/3/layout/verticalVisualTextBlock1"/>
    <dgm:cxn modelId="{B5FA8262-E699-4596-BB3A-03CD50163B13}" type="presOf" srcId="{88C4177F-119A-4BCA-A9A8-661039A1BD69}" destId="{3C8C53E3-FA16-4F6A-8D30-39A960C9509F}" srcOrd="0" destOrd="0" presId="urn:microsoft.com/office/officeart/2024/3/layout/verticalVisualTextBlock1"/>
    <dgm:cxn modelId="{8E37E364-16F4-4390-9396-704E52D94FEF}" srcId="{2F7B660E-7210-4434-AB7B-4FB742C12BEB}" destId="{CF4EB58E-D468-42D9-BE7E-018A7D4C38EE}" srcOrd="0" destOrd="0" parTransId="{A6233296-A30F-42E9-9FFA-F37455ECCB4E}" sibTransId="{418EA524-5398-4E69-BEF6-1230A8DBC0E3}"/>
    <dgm:cxn modelId="{A1A7BE6F-9002-40D8-974E-0301EE6D3C2E}" srcId="{CF4EB58E-D468-42D9-BE7E-018A7D4C38EE}" destId="{C3D22AAA-1F5B-4952-9613-B8A02BB97BB3}" srcOrd="0" destOrd="0" parTransId="{525B7610-A94C-4D29-A0F1-65D66E1D3E56}" sibTransId="{DF06633B-879F-4FD5-BA58-CE85DD862B55}"/>
    <dgm:cxn modelId="{C064D076-A531-4514-B696-2977DFABC0D8}" type="presOf" srcId="{1FDE431B-1A9B-43C2-BB38-D38643B81A71}" destId="{72DCBBBE-C4F3-4105-BE27-255455B65FA4}" srcOrd="0" destOrd="0" presId="urn:microsoft.com/office/officeart/2024/3/layout/verticalVisualTextBlock1"/>
    <dgm:cxn modelId="{3B251C57-CE74-48A7-B85C-08F44E9E9DDC}" type="presOf" srcId="{C3D22AAA-1F5B-4952-9613-B8A02BB97BB3}" destId="{991D90F1-B093-432E-8472-51293330AC36}" srcOrd="0" destOrd="0" presId="urn:microsoft.com/office/officeart/2024/3/layout/verticalVisualTextBlock1"/>
    <dgm:cxn modelId="{2D94C37E-0876-4140-9186-4C4B30519184}" type="presOf" srcId="{2F7B660E-7210-4434-AB7B-4FB742C12BEB}" destId="{C22919C0-9D31-4432-97F3-DCE5A3E46551}" srcOrd="0" destOrd="0" presId="urn:microsoft.com/office/officeart/2024/3/layout/verticalVisualTextBlock1"/>
    <dgm:cxn modelId="{678EC59D-739D-4355-AFA4-8615DD70EDA8}" type="presOf" srcId="{664412A1-185B-460B-95C8-96EFC23DFACC}" destId="{3563BF07-F9BD-4618-A7E4-86D4ED6346F4}" srcOrd="0" destOrd="0" presId="urn:microsoft.com/office/officeart/2024/3/layout/verticalVisualTextBlock1"/>
    <dgm:cxn modelId="{D5E285A5-7BA5-49FB-96BC-D9C6BC4F61BF}" srcId="{8C4CCB11-59EE-4592-87CE-D76CC66ED21F}" destId="{1FDE431B-1A9B-43C2-BB38-D38643B81A71}" srcOrd="0" destOrd="0" parTransId="{571F861C-854F-467C-B890-3EB43E751B74}" sibTransId="{73A76412-B6A3-4BB8-9BCA-0912AF562986}"/>
    <dgm:cxn modelId="{B99CBAAC-0BBB-4BF9-9FEA-8A9F5F72C740}" srcId="{10F68469-6F25-4BB4-82FC-E1CD472395E4}" destId="{664412A1-185B-460B-95C8-96EFC23DFACC}" srcOrd="0" destOrd="0" parTransId="{C601302F-FE97-4E97-8F3C-8E546A3D5CE7}" sibTransId="{51AC723E-FD58-40E4-B096-13E15E4C1663}"/>
    <dgm:cxn modelId="{6A7938AD-3130-4E2D-AE83-FA5999512EF0}" srcId="{2F7B660E-7210-4434-AB7B-4FB742C12BEB}" destId="{8C4CCB11-59EE-4592-87CE-D76CC66ED21F}" srcOrd="2" destOrd="0" parTransId="{D92DDB06-5360-4937-AAF5-109BE46766A3}" sibTransId="{CA3C0BFC-B837-462D-97C6-6A5452A91883}"/>
    <dgm:cxn modelId="{C3B0ABC6-F79E-4415-B2BD-811763A8F21C}" type="presOf" srcId="{10F68469-6F25-4BB4-82FC-E1CD472395E4}" destId="{1929E181-D99F-4824-9CC0-98A2B224208A}" srcOrd="0" destOrd="0" presId="urn:microsoft.com/office/officeart/2024/3/layout/verticalVisualTextBlock1"/>
    <dgm:cxn modelId="{69E286D7-8088-4DA3-8DA7-DA238F9A1447}" type="presOf" srcId="{8C4CCB11-59EE-4592-87CE-D76CC66ED21F}" destId="{BBE628CE-A44A-4BDE-A259-B641516BCB37}" srcOrd="0" destOrd="0" presId="urn:microsoft.com/office/officeart/2024/3/layout/verticalVisualTextBlock1"/>
    <dgm:cxn modelId="{A99239C0-9A85-4B11-8AEA-6F250FE8E326}" type="presParOf" srcId="{C22919C0-9D31-4432-97F3-DCE5A3E46551}" destId="{7AAD919E-94A2-40CD-B0AC-604F5079CA5A}" srcOrd="0" destOrd="0" presId="urn:microsoft.com/office/officeart/2024/3/layout/verticalVisualTextBlock1"/>
    <dgm:cxn modelId="{C4049D47-A62B-4EEB-9F98-DEC52F4BB591}" type="presParOf" srcId="{7AAD919E-94A2-40CD-B0AC-604F5079CA5A}" destId="{16A7B653-3B6B-4DAD-915F-81E08974DCDD}" srcOrd="0" destOrd="0" presId="urn:microsoft.com/office/officeart/2024/3/layout/verticalVisualTextBlock1"/>
    <dgm:cxn modelId="{B78A92FC-82C7-48C0-869C-DCEC64994569}" type="presParOf" srcId="{7AAD919E-94A2-40CD-B0AC-604F5079CA5A}" destId="{F4916D3F-3EAF-45B0-BAF5-81F29D44E1F6}" srcOrd="1" destOrd="0" presId="urn:microsoft.com/office/officeart/2024/3/layout/verticalVisualTextBlock1"/>
    <dgm:cxn modelId="{907E7018-0C43-4C3B-9D46-F228BAB52B59}" type="presParOf" srcId="{7AAD919E-94A2-40CD-B0AC-604F5079CA5A}" destId="{991D90F1-B093-432E-8472-51293330AC36}" srcOrd="2" destOrd="0" presId="urn:microsoft.com/office/officeart/2024/3/layout/verticalVisualTextBlock1"/>
    <dgm:cxn modelId="{2B1A2502-C83A-4D38-BC6A-C48A0FFA65E3}" type="presParOf" srcId="{C22919C0-9D31-4432-97F3-DCE5A3E46551}" destId="{1C182665-75D3-460B-9E78-92C5821A447B}" srcOrd="1" destOrd="0" presId="urn:microsoft.com/office/officeart/2024/3/layout/verticalVisualTextBlock1"/>
    <dgm:cxn modelId="{380BDB7F-7578-4931-B6FF-FA89BB98E8F0}" type="presParOf" srcId="{C22919C0-9D31-4432-97F3-DCE5A3E46551}" destId="{CF588D73-EF50-42BB-B722-1E78FABF9D57}" srcOrd="2" destOrd="0" presId="urn:microsoft.com/office/officeart/2024/3/layout/verticalVisualTextBlock1"/>
    <dgm:cxn modelId="{0546A13D-82E0-4178-9E14-AAB55312F569}" type="presParOf" srcId="{CF588D73-EF50-42BB-B722-1E78FABF9D57}" destId="{3452D708-27F8-4E80-9F2A-CD6DC6D07593}" srcOrd="0" destOrd="0" presId="urn:microsoft.com/office/officeart/2024/3/layout/verticalVisualTextBlock1"/>
    <dgm:cxn modelId="{C2BEC7BC-6A1B-4808-9AD7-D5EB0EE75114}" type="presParOf" srcId="{CF588D73-EF50-42BB-B722-1E78FABF9D57}" destId="{1929E181-D99F-4824-9CC0-98A2B224208A}" srcOrd="1" destOrd="0" presId="urn:microsoft.com/office/officeart/2024/3/layout/verticalVisualTextBlock1"/>
    <dgm:cxn modelId="{C5DAE084-FF99-43EB-9BB9-A56724657CA7}" type="presParOf" srcId="{CF588D73-EF50-42BB-B722-1E78FABF9D57}" destId="{3563BF07-F9BD-4618-A7E4-86D4ED6346F4}" srcOrd="2" destOrd="0" presId="urn:microsoft.com/office/officeart/2024/3/layout/verticalVisualTextBlock1"/>
    <dgm:cxn modelId="{FE781735-9612-47E5-BA66-844E44DFFA0B}" type="presParOf" srcId="{C22919C0-9D31-4432-97F3-DCE5A3E46551}" destId="{3C8C53E3-FA16-4F6A-8D30-39A960C9509F}" srcOrd="3" destOrd="0" presId="urn:microsoft.com/office/officeart/2024/3/layout/verticalVisualTextBlock1"/>
    <dgm:cxn modelId="{179C0A50-EC07-4F6A-AABA-BACFD500042B}" type="presParOf" srcId="{C22919C0-9D31-4432-97F3-DCE5A3E46551}" destId="{91D5F7AA-5192-4C9E-B35E-5DDBCBB070FF}" srcOrd="4" destOrd="0" presId="urn:microsoft.com/office/officeart/2024/3/layout/verticalVisualTextBlock1"/>
    <dgm:cxn modelId="{36DBA359-7986-43D6-8043-8CA6469C0F7C}" type="presParOf" srcId="{91D5F7AA-5192-4C9E-B35E-5DDBCBB070FF}" destId="{3D853E29-8C55-4828-A438-33CABD55C0CC}" srcOrd="0" destOrd="0" presId="urn:microsoft.com/office/officeart/2024/3/layout/verticalVisualTextBlock1"/>
    <dgm:cxn modelId="{8CFF5743-6F7F-4C7A-8410-0A47E6E185CC}" type="presParOf" srcId="{91D5F7AA-5192-4C9E-B35E-5DDBCBB070FF}" destId="{BBE628CE-A44A-4BDE-A259-B641516BCB37}" srcOrd="1" destOrd="0" presId="urn:microsoft.com/office/officeart/2024/3/layout/verticalVisualTextBlock1"/>
    <dgm:cxn modelId="{6099E4B3-FFF8-4DD2-B96A-15A64DA2326D}" type="presParOf" srcId="{91D5F7AA-5192-4C9E-B35E-5DDBCBB070FF}" destId="{72DCBBBE-C4F3-4105-BE27-255455B65FA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6CE046-4CFA-4958-AFC6-2870356E6CF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37E06C4F-BC95-4639-B660-A81EEBE0E35F}">
      <dgm:prSet/>
      <dgm:spPr/>
      <dgm:t>
        <a:bodyPr/>
        <a:lstStyle/>
        <a:p>
          <a:pPr>
            <a:lnSpc>
              <a:spcPct val="100000"/>
            </a:lnSpc>
            <a:defRPr b="1"/>
          </a:pPr>
          <a:r>
            <a:rPr lang="en-US"/>
            <a:t>Unique Challenges</a:t>
          </a:r>
        </a:p>
      </dgm:t>
    </dgm:pt>
    <dgm:pt modelId="{BFC7CAEF-A300-473F-AEEC-D45CFBDB668D}" type="parTrans" cxnId="{428DBB67-E445-48F1-8DAC-9A1F75C481DB}">
      <dgm:prSet/>
      <dgm:spPr/>
      <dgm:t>
        <a:bodyPr/>
        <a:lstStyle/>
        <a:p>
          <a:endParaRPr lang="en-US"/>
        </a:p>
      </dgm:t>
    </dgm:pt>
    <dgm:pt modelId="{560857C6-8F59-464D-92FE-89DB533FD429}" type="sibTrans" cxnId="{428DBB67-E445-48F1-8DAC-9A1F75C481DB}">
      <dgm:prSet/>
      <dgm:spPr/>
      <dgm:t>
        <a:bodyPr/>
        <a:lstStyle/>
        <a:p>
          <a:pPr>
            <a:lnSpc>
              <a:spcPct val="100000"/>
            </a:lnSpc>
            <a:defRPr b="1"/>
          </a:pPr>
          <a:endParaRPr lang="en-US"/>
        </a:p>
      </dgm:t>
    </dgm:pt>
    <dgm:pt modelId="{B9870E6E-ED65-4E64-9105-AD16E094128F}">
      <dgm:prSet/>
      <dgm:spPr/>
      <dgm:t>
        <a:bodyPr/>
        <a:lstStyle/>
        <a:p>
          <a:pPr>
            <a:lnSpc>
              <a:spcPct val="100000"/>
            </a:lnSpc>
          </a:pPr>
          <a:r>
            <a:rPr lang="en-US" dirty="0"/>
            <a:t>Fire and rescue services encounter unique challenges when assisting bariatric patients, requiring specialised knowledge and skills.</a:t>
          </a:r>
        </a:p>
      </dgm:t>
    </dgm:pt>
    <dgm:pt modelId="{1DA836ED-5408-47D8-B850-1E4AD6F8CABB}" type="parTrans" cxnId="{92BD237C-330E-401B-B1A5-43A3569D4302}">
      <dgm:prSet/>
      <dgm:spPr/>
      <dgm:t>
        <a:bodyPr/>
        <a:lstStyle/>
        <a:p>
          <a:endParaRPr lang="en-US"/>
        </a:p>
      </dgm:t>
    </dgm:pt>
    <dgm:pt modelId="{FEDDD0EA-882C-4809-B4A0-5A8F6F37CED1}" type="sibTrans" cxnId="{92BD237C-330E-401B-B1A5-43A3569D4302}">
      <dgm:prSet/>
      <dgm:spPr/>
      <dgm:t>
        <a:bodyPr/>
        <a:lstStyle/>
        <a:p>
          <a:endParaRPr lang="en-US"/>
        </a:p>
      </dgm:t>
    </dgm:pt>
    <dgm:pt modelId="{E010E976-F6F5-4C67-B458-7042B9A0F5B2}">
      <dgm:prSet/>
      <dgm:spPr/>
      <dgm:t>
        <a:bodyPr/>
        <a:lstStyle/>
        <a:p>
          <a:pPr>
            <a:lnSpc>
              <a:spcPct val="100000"/>
            </a:lnSpc>
            <a:defRPr b="1"/>
          </a:pPr>
          <a:r>
            <a:rPr lang="en-US"/>
            <a:t>Understanding Protocols</a:t>
          </a:r>
        </a:p>
      </dgm:t>
    </dgm:pt>
    <dgm:pt modelId="{6188DE0D-AD2F-432C-928E-7D48DC118A7D}" type="parTrans" cxnId="{D8BD72EF-73ED-4D5E-BEBB-17B85673321B}">
      <dgm:prSet/>
      <dgm:spPr/>
      <dgm:t>
        <a:bodyPr/>
        <a:lstStyle/>
        <a:p>
          <a:endParaRPr lang="en-US"/>
        </a:p>
      </dgm:t>
    </dgm:pt>
    <dgm:pt modelId="{DD4AB68D-8273-4826-B04A-1A21BF9DCD7A}" type="sibTrans" cxnId="{D8BD72EF-73ED-4D5E-BEBB-17B85673321B}">
      <dgm:prSet/>
      <dgm:spPr/>
      <dgm:t>
        <a:bodyPr/>
        <a:lstStyle/>
        <a:p>
          <a:pPr>
            <a:lnSpc>
              <a:spcPct val="100000"/>
            </a:lnSpc>
            <a:defRPr b="1"/>
          </a:pPr>
          <a:endParaRPr lang="en-US"/>
        </a:p>
      </dgm:t>
    </dgm:pt>
    <dgm:pt modelId="{0FC39DB4-17C7-4340-84AD-9B2B8D92F4B9}">
      <dgm:prSet/>
      <dgm:spPr/>
      <dgm:t>
        <a:bodyPr/>
        <a:lstStyle/>
        <a:p>
          <a:pPr>
            <a:lnSpc>
              <a:spcPct val="100000"/>
            </a:lnSpc>
          </a:pPr>
          <a:r>
            <a:rPr lang="en-US"/>
            <a:t>Understanding and following established protocols is essential for providing safe and effective support to bariatric patients.</a:t>
          </a:r>
        </a:p>
      </dgm:t>
    </dgm:pt>
    <dgm:pt modelId="{9D9C3564-DB2E-47B0-B4A2-162499B64C00}" type="parTrans" cxnId="{D3E24467-E036-4B5C-B13A-4960ED8E5D40}">
      <dgm:prSet/>
      <dgm:spPr/>
      <dgm:t>
        <a:bodyPr/>
        <a:lstStyle/>
        <a:p>
          <a:endParaRPr lang="en-US"/>
        </a:p>
      </dgm:t>
    </dgm:pt>
    <dgm:pt modelId="{78AF6FEC-9C5E-498F-B164-2A4A02DD2270}" type="sibTrans" cxnId="{D3E24467-E036-4B5C-B13A-4960ED8E5D40}">
      <dgm:prSet/>
      <dgm:spPr/>
      <dgm:t>
        <a:bodyPr/>
        <a:lstStyle/>
        <a:p>
          <a:endParaRPr lang="en-US"/>
        </a:p>
      </dgm:t>
    </dgm:pt>
    <dgm:pt modelId="{A6641756-9921-4D35-B6B0-F0682B4BDB56}">
      <dgm:prSet/>
      <dgm:spPr/>
      <dgm:t>
        <a:bodyPr/>
        <a:lstStyle/>
        <a:p>
          <a:pPr>
            <a:lnSpc>
              <a:spcPct val="100000"/>
            </a:lnSpc>
            <a:defRPr b="1"/>
          </a:pPr>
          <a:r>
            <a:rPr lang="en-US"/>
            <a:t>Operational Challenges</a:t>
          </a:r>
        </a:p>
      </dgm:t>
    </dgm:pt>
    <dgm:pt modelId="{1387DEF7-33BF-4863-B282-E3081E5180C9}" type="parTrans" cxnId="{3F9A021D-9B69-4E7F-8EEC-13EBBF207891}">
      <dgm:prSet/>
      <dgm:spPr/>
      <dgm:t>
        <a:bodyPr/>
        <a:lstStyle/>
        <a:p>
          <a:endParaRPr lang="en-US"/>
        </a:p>
      </dgm:t>
    </dgm:pt>
    <dgm:pt modelId="{695FF9DD-DDE9-4900-9534-C876585C44BC}" type="sibTrans" cxnId="{3F9A021D-9B69-4E7F-8EEC-13EBBF207891}">
      <dgm:prSet/>
      <dgm:spPr/>
      <dgm:t>
        <a:bodyPr/>
        <a:lstStyle/>
        <a:p>
          <a:pPr>
            <a:lnSpc>
              <a:spcPct val="100000"/>
            </a:lnSpc>
            <a:defRPr b="1"/>
          </a:pPr>
          <a:endParaRPr lang="en-US"/>
        </a:p>
      </dgm:t>
    </dgm:pt>
    <dgm:pt modelId="{CB5236A4-14C0-41E4-8EB0-B75EAC107C0E}">
      <dgm:prSet/>
      <dgm:spPr/>
      <dgm:t>
        <a:bodyPr/>
        <a:lstStyle/>
        <a:p>
          <a:pPr>
            <a:lnSpc>
              <a:spcPct val="100000"/>
            </a:lnSpc>
          </a:pPr>
          <a:r>
            <a:rPr lang="en-US"/>
            <a:t>Addressing operational challenges, such as equipment and crew training, is vital for improving service delivery.</a:t>
          </a:r>
        </a:p>
      </dgm:t>
    </dgm:pt>
    <dgm:pt modelId="{42CA6047-F162-49B8-93DC-7D45E0410140}" type="parTrans" cxnId="{D4CDC4F8-E9D1-4E9D-A0E7-5EE72B8B69A8}">
      <dgm:prSet/>
      <dgm:spPr/>
      <dgm:t>
        <a:bodyPr/>
        <a:lstStyle/>
        <a:p>
          <a:endParaRPr lang="en-US"/>
        </a:p>
      </dgm:t>
    </dgm:pt>
    <dgm:pt modelId="{165F84D4-F9DC-404C-A713-9D35FD1DBD3D}" type="sibTrans" cxnId="{D4CDC4F8-E9D1-4E9D-A0E7-5EE72B8B69A8}">
      <dgm:prSet/>
      <dgm:spPr/>
      <dgm:t>
        <a:bodyPr/>
        <a:lstStyle/>
        <a:p>
          <a:endParaRPr lang="en-US"/>
        </a:p>
      </dgm:t>
    </dgm:pt>
    <dgm:pt modelId="{3FF89CF2-7F53-47DB-BBE1-752D2F692D53}">
      <dgm:prSet/>
      <dgm:spPr/>
      <dgm:t>
        <a:bodyPr/>
        <a:lstStyle/>
        <a:p>
          <a:pPr>
            <a:lnSpc>
              <a:spcPct val="100000"/>
            </a:lnSpc>
            <a:defRPr b="1"/>
          </a:pPr>
          <a:r>
            <a:rPr lang="en-US"/>
            <a:t>Legal Implications</a:t>
          </a:r>
        </a:p>
      </dgm:t>
    </dgm:pt>
    <dgm:pt modelId="{B41A23F7-13C4-41F1-AF76-0108CE1996C8}" type="parTrans" cxnId="{D684FD1E-1170-49A8-988C-FE778FE69796}">
      <dgm:prSet/>
      <dgm:spPr/>
      <dgm:t>
        <a:bodyPr/>
        <a:lstStyle/>
        <a:p>
          <a:endParaRPr lang="en-US"/>
        </a:p>
      </dgm:t>
    </dgm:pt>
    <dgm:pt modelId="{037C5A8C-885E-4A8C-967C-E24F85D1DF65}" type="sibTrans" cxnId="{D684FD1E-1170-49A8-988C-FE778FE69796}">
      <dgm:prSet/>
      <dgm:spPr/>
      <dgm:t>
        <a:bodyPr/>
        <a:lstStyle/>
        <a:p>
          <a:endParaRPr lang="en-US"/>
        </a:p>
      </dgm:t>
    </dgm:pt>
    <dgm:pt modelId="{3B86799F-8472-43F0-B373-EAAB5C57217D}">
      <dgm:prSet/>
      <dgm:spPr/>
      <dgm:t>
        <a:bodyPr/>
        <a:lstStyle/>
        <a:p>
          <a:pPr>
            <a:lnSpc>
              <a:spcPct val="100000"/>
            </a:lnSpc>
          </a:pPr>
          <a:r>
            <a:rPr lang="en-US"/>
            <a:t>Being aware of the legal implications related to assisting bariatric patients ensures compliance and protection for services.</a:t>
          </a:r>
        </a:p>
      </dgm:t>
    </dgm:pt>
    <dgm:pt modelId="{90E67D38-7CC6-4FBF-B636-B86F91DFFD6A}" type="parTrans" cxnId="{6A25299C-BFEB-42B2-9361-C8F3B0AFAAA6}">
      <dgm:prSet/>
      <dgm:spPr/>
      <dgm:t>
        <a:bodyPr/>
        <a:lstStyle/>
        <a:p>
          <a:endParaRPr lang="en-US"/>
        </a:p>
      </dgm:t>
    </dgm:pt>
    <dgm:pt modelId="{B12D949A-11A3-472F-A6BC-4E640FB1715B}" type="sibTrans" cxnId="{6A25299C-BFEB-42B2-9361-C8F3B0AFAAA6}">
      <dgm:prSet/>
      <dgm:spPr/>
      <dgm:t>
        <a:bodyPr/>
        <a:lstStyle/>
        <a:p>
          <a:endParaRPr lang="en-US"/>
        </a:p>
      </dgm:t>
    </dgm:pt>
    <dgm:pt modelId="{7B302039-4C22-453A-93C4-3A35C511C894}" type="pres">
      <dgm:prSet presAssocID="{346CE046-4CFA-4958-AFC6-2870356E6CFE}" presName="Name0" presStyleCnt="0">
        <dgm:presLayoutVars>
          <dgm:dir/>
          <dgm:resizeHandles val="exact"/>
        </dgm:presLayoutVars>
      </dgm:prSet>
      <dgm:spPr/>
    </dgm:pt>
    <dgm:pt modelId="{22643254-3072-4659-9809-49959C529820}" type="pres">
      <dgm:prSet presAssocID="{37E06C4F-BC95-4639-B660-A81EEBE0E35F}" presName="compNode" presStyleCnt="0"/>
      <dgm:spPr/>
    </dgm:pt>
    <dgm:pt modelId="{0EBF7E7B-9298-4878-B177-9CBB0F04278A}" type="pres">
      <dgm:prSet presAssocID="{37E06C4F-BC95-4639-B660-A81EEBE0E35F}" presName="pictRect" presStyleLbl="revTx" presStyleIdx="0" presStyleCnt="8">
        <dgm:presLayoutVars>
          <dgm:chMax val="0"/>
          <dgm:bulletEnabled/>
        </dgm:presLayoutVars>
      </dgm:prSet>
      <dgm:spPr/>
    </dgm:pt>
    <dgm:pt modelId="{9FB4AE35-BDB6-4F2A-89AA-03017F93F26C}" type="pres">
      <dgm:prSet presAssocID="{37E06C4F-BC95-4639-B660-A81EEBE0E35F}" presName="textRect" presStyleLbl="revTx" presStyleIdx="1" presStyleCnt="8">
        <dgm:presLayoutVars>
          <dgm:bulletEnabled/>
        </dgm:presLayoutVars>
      </dgm:prSet>
      <dgm:spPr/>
    </dgm:pt>
    <dgm:pt modelId="{3061D860-2F3B-4288-B54F-42C7C593995B}" type="pres">
      <dgm:prSet presAssocID="{560857C6-8F59-464D-92FE-89DB533FD429}" presName="sibTrans" presStyleLbl="sibTrans2D1" presStyleIdx="0" presStyleCnt="0"/>
      <dgm:spPr/>
    </dgm:pt>
    <dgm:pt modelId="{75617139-CCD1-40A0-96ED-21E16FE23509}" type="pres">
      <dgm:prSet presAssocID="{E010E976-F6F5-4C67-B458-7042B9A0F5B2}" presName="compNode" presStyleCnt="0"/>
      <dgm:spPr/>
    </dgm:pt>
    <dgm:pt modelId="{F2B9F640-0639-442A-9645-05873E7D057B}" type="pres">
      <dgm:prSet presAssocID="{E010E976-F6F5-4C67-B458-7042B9A0F5B2}" presName="pictRect" presStyleLbl="revTx" presStyleIdx="2" presStyleCnt="8">
        <dgm:presLayoutVars>
          <dgm:chMax val="0"/>
          <dgm:bulletEnabled/>
        </dgm:presLayoutVars>
      </dgm:prSet>
      <dgm:spPr/>
    </dgm:pt>
    <dgm:pt modelId="{937C2A28-6ADD-41AA-A5A6-9DD2D4DA44EA}" type="pres">
      <dgm:prSet presAssocID="{E010E976-F6F5-4C67-B458-7042B9A0F5B2}" presName="textRect" presStyleLbl="revTx" presStyleIdx="3" presStyleCnt="8">
        <dgm:presLayoutVars>
          <dgm:bulletEnabled/>
        </dgm:presLayoutVars>
      </dgm:prSet>
      <dgm:spPr/>
    </dgm:pt>
    <dgm:pt modelId="{2550B9D9-971B-4A21-AE7C-1F28C42D3611}" type="pres">
      <dgm:prSet presAssocID="{DD4AB68D-8273-4826-B04A-1A21BF9DCD7A}" presName="sibTrans" presStyleLbl="sibTrans2D1" presStyleIdx="0" presStyleCnt="0"/>
      <dgm:spPr/>
    </dgm:pt>
    <dgm:pt modelId="{D6D23A8C-1AF1-4A49-A7FE-DF3206DE753E}" type="pres">
      <dgm:prSet presAssocID="{A6641756-9921-4D35-B6B0-F0682B4BDB56}" presName="compNode" presStyleCnt="0"/>
      <dgm:spPr/>
    </dgm:pt>
    <dgm:pt modelId="{419E76C4-2285-49C9-8892-FE6292BEF816}" type="pres">
      <dgm:prSet presAssocID="{A6641756-9921-4D35-B6B0-F0682B4BDB56}" presName="pictRect" presStyleLbl="revTx" presStyleIdx="4" presStyleCnt="8">
        <dgm:presLayoutVars>
          <dgm:chMax val="0"/>
          <dgm:bulletEnabled/>
        </dgm:presLayoutVars>
      </dgm:prSet>
      <dgm:spPr/>
    </dgm:pt>
    <dgm:pt modelId="{4C78D985-FECA-429B-931E-13066901522A}" type="pres">
      <dgm:prSet presAssocID="{A6641756-9921-4D35-B6B0-F0682B4BDB56}" presName="textRect" presStyleLbl="revTx" presStyleIdx="5" presStyleCnt="8">
        <dgm:presLayoutVars>
          <dgm:bulletEnabled/>
        </dgm:presLayoutVars>
      </dgm:prSet>
      <dgm:spPr/>
    </dgm:pt>
    <dgm:pt modelId="{AB7FE568-952F-4AB3-9750-2893CE045378}" type="pres">
      <dgm:prSet presAssocID="{695FF9DD-DDE9-4900-9534-C876585C44BC}" presName="sibTrans" presStyleLbl="sibTrans2D1" presStyleIdx="0" presStyleCnt="0"/>
      <dgm:spPr/>
    </dgm:pt>
    <dgm:pt modelId="{F2A9B62E-538F-4447-8036-590E645634CB}" type="pres">
      <dgm:prSet presAssocID="{3FF89CF2-7F53-47DB-BBE1-752D2F692D53}" presName="compNode" presStyleCnt="0"/>
      <dgm:spPr/>
    </dgm:pt>
    <dgm:pt modelId="{5FF461CF-63AF-466A-903D-6C24F7FD60F3}" type="pres">
      <dgm:prSet presAssocID="{3FF89CF2-7F53-47DB-BBE1-752D2F692D53}" presName="pictRect" presStyleLbl="revTx" presStyleIdx="6" presStyleCnt="8">
        <dgm:presLayoutVars>
          <dgm:chMax val="0"/>
          <dgm:bulletEnabled/>
        </dgm:presLayoutVars>
      </dgm:prSet>
      <dgm:spPr/>
    </dgm:pt>
    <dgm:pt modelId="{07CC696A-47D4-4E71-BB6E-62909D23E7BB}" type="pres">
      <dgm:prSet presAssocID="{3FF89CF2-7F53-47DB-BBE1-752D2F692D53}" presName="textRect" presStyleLbl="revTx" presStyleIdx="7" presStyleCnt="8">
        <dgm:presLayoutVars>
          <dgm:bulletEnabled/>
        </dgm:presLayoutVars>
      </dgm:prSet>
      <dgm:spPr/>
    </dgm:pt>
  </dgm:ptLst>
  <dgm:cxnLst>
    <dgm:cxn modelId="{3F9A021D-9B69-4E7F-8EEC-13EBBF207891}" srcId="{346CE046-4CFA-4958-AFC6-2870356E6CFE}" destId="{A6641756-9921-4D35-B6B0-F0682B4BDB56}" srcOrd="2" destOrd="0" parTransId="{1387DEF7-33BF-4863-B282-E3081E5180C9}" sibTransId="{695FF9DD-DDE9-4900-9534-C876585C44BC}"/>
    <dgm:cxn modelId="{D684FD1E-1170-49A8-988C-FE778FE69796}" srcId="{346CE046-4CFA-4958-AFC6-2870356E6CFE}" destId="{3FF89CF2-7F53-47DB-BBE1-752D2F692D53}" srcOrd="3" destOrd="0" parTransId="{B41A23F7-13C4-41F1-AF76-0108CE1996C8}" sibTransId="{037C5A8C-885E-4A8C-967C-E24F85D1DF65}"/>
    <dgm:cxn modelId="{D3E24467-E036-4B5C-B13A-4960ED8E5D40}" srcId="{E010E976-F6F5-4C67-B458-7042B9A0F5B2}" destId="{0FC39DB4-17C7-4340-84AD-9B2B8D92F4B9}" srcOrd="0" destOrd="0" parTransId="{9D9C3564-DB2E-47B0-B4A2-162499B64C00}" sibTransId="{78AF6FEC-9C5E-498F-B164-2A4A02DD2270}"/>
    <dgm:cxn modelId="{428DBB67-E445-48F1-8DAC-9A1F75C481DB}" srcId="{346CE046-4CFA-4958-AFC6-2870356E6CFE}" destId="{37E06C4F-BC95-4639-B660-A81EEBE0E35F}" srcOrd="0" destOrd="0" parTransId="{BFC7CAEF-A300-473F-AEEC-D45CFBDB668D}" sibTransId="{560857C6-8F59-464D-92FE-89DB533FD429}"/>
    <dgm:cxn modelId="{8447064D-94A8-46E4-82FD-4B2DAD840272}" type="presOf" srcId="{695FF9DD-DDE9-4900-9534-C876585C44BC}" destId="{AB7FE568-952F-4AB3-9750-2893CE045378}" srcOrd="0" destOrd="0" presId="urn:microsoft.com/office/officeart/2024/3/layout/hArchList1"/>
    <dgm:cxn modelId="{9D96EF50-C566-4C78-8E60-77910E0B0DE7}" type="presOf" srcId="{B9870E6E-ED65-4E64-9105-AD16E094128F}" destId="{9FB4AE35-BDB6-4F2A-89AA-03017F93F26C}" srcOrd="0" destOrd="0" presId="urn:microsoft.com/office/officeart/2024/3/layout/hArchList1"/>
    <dgm:cxn modelId="{B1FB8555-3025-4456-A5A7-0B82BFDBB83D}" type="presOf" srcId="{DD4AB68D-8273-4826-B04A-1A21BF9DCD7A}" destId="{2550B9D9-971B-4A21-AE7C-1F28C42D3611}" srcOrd="0" destOrd="0" presId="urn:microsoft.com/office/officeart/2024/3/layout/hArchList1"/>
    <dgm:cxn modelId="{92BD237C-330E-401B-B1A5-43A3569D4302}" srcId="{37E06C4F-BC95-4639-B660-A81EEBE0E35F}" destId="{B9870E6E-ED65-4E64-9105-AD16E094128F}" srcOrd="0" destOrd="0" parTransId="{1DA836ED-5408-47D8-B850-1E4AD6F8CABB}" sibTransId="{FEDDD0EA-882C-4809-B4A0-5A8F6F37CED1}"/>
    <dgm:cxn modelId="{B43FCD7C-A3AF-4731-A5B6-6667811BB6E3}" type="presOf" srcId="{346CE046-4CFA-4958-AFC6-2870356E6CFE}" destId="{7B302039-4C22-453A-93C4-3A35C511C894}" srcOrd="0" destOrd="0" presId="urn:microsoft.com/office/officeart/2024/3/layout/hArchList1"/>
    <dgm:cxn modelId="{30163293-B363-4574-8FD0-FEF726DAB029}" type="presOf" srcId="{560857C6-8F59-464D-92FE-89DB533FD429}" destId="{3061D860-2F3B-4288-B54F-42C7C593995B}" srcOrd="0" destOrd="0" presId="urn:microsoft.com/office/officeart/2024/3/layout/hArchList1"/>
    <dgm:cxn modelId="{87B75096-DCA5-442A-9A22-EEA31DBCBDDB}" type="presOf" srcId="{0FC39DB4-17C7-4340-84AD-9B2B8D92F4B9}" destId="{937C2A28-6ADD-41AA-A5A6-9DD2D4DA44EA}" srcOrd="0" destOrd="0" presId="urn:microsoft.com/office/officeart/2024/3/layout/hArchList1"/>
    <dgm:cxn modelId="{6A25299C-BFEB-42B2-9361-C8F3B0AFAAA6}" srcId="{3FF89CF2-7F53-47DB-BBE1-752D2F692D53}" destId="{3B86799F-8472-43F0-B373-EAAB5C57217D}" srcOrd="0" destOrd="0" parTransId="{90E67D38-7CC6-4FBF-B636-B86F91DFFD6A}" sibTransId="{B12D949A-11A3-472F-A6BC-4E640FB1715B}"/>
    <dgm:cxn modelId="{D6669A9F-9D03-4096-9EBA-61EC372ACD2F}" type="presOf" srcId="{CB5236A4-14C0-41E4-8EB0-B75EAC107C0E}" destId="{4C78D985-FECA-429B-931E-13066901522A}" srcOrd="0" destOrd="0" presId="urn:microsoft.com/office/officeart/2024/3/layout/hArchList1"/>
    <dgm:cxn modelId="{662C94AB-8703-4B2A-ADDC-F265379365F3}" type="presOf" srcId="{3B86799F-8472-43F0-B373-EAAB5C57217D}" destId="{07CC696A-47D4-4E71-BB6E-62909D23E7BB}" srcOrd="0" destOrd="0" presId="urn:microsoft.com/office/officeart/2024/3/layout/hArchList1"/>
    <dgm:cxn modelId="{9B3888C7-C2EE-467A-9527-B53BE6349353}" type="presOf" srcId="{3FF89CF2-7F53-47DB-BBE1-752D2F692D53}" destId="{5FF461CF-63AF-466A-903D-6C24F7FD60F3}" srcOrd="0" destOrd="0" presId="urn:microsoft.com/office/officeart/2024/3/layout/hArchList1"/>
    <dgm:cxn modelId="{D8BD72EF-73ED-4D5E-BEBB-17B85673321B}" srcId="{346CE046-4CFA-4958-AFC6-2870356E6CFE}" destId="{E010E976-F6F5-4C67-B458-7042B9A0F5B2}" srcOrd="1" destOrd="0" parTransId="{6188DE0D-AD2F-432C-928E-7D48DC118A7D}" sibTransId="{DD4AB68D-8273-4826-B04A-1A21BF9DCD7A}"/>
    <dgm:cxn modelId="{D4CDC4F8-E9D1-4E9D-A0E7-5EE72B8B69A8}" srcId="{A6641756-9921-4D35-B6B0-F0682B4BDB56}" destId="{CB5236A4-14C0-41E4-8EB0-B75EAC107C0E}" srcOrd="0" destOrd="0" parTransId="{42CA6047-F162-49B8-93DC-7D45E0410140}" sibTransId="{165F84D4-F9DC-404C-A713-9D35FD1DBD3D}"/>
    <dgm:cxn modelId="{E61B1DFD-FEC0-49A4-ADB2-F9E065DF3954}" type="presOf" srcId="{A6641756-9921-4D35-B6B0-F0682B4BDB56}" destId="{419E76C4-2285-49C9-8892-FE6292BEF816}" srcOrd="0" destOrd="0" presId="urn:microsoft.com/office/officeart/2024/3/layout/hArchList1"/>
    <dgm:cxn modelId="{E2594EFD-FD86-4689-8D92-22C49E269ED9}" type="presOf" srcId="{37E06C4F-BC95-4639-B660-A81EEBE0E35F}" destId="{0EBF7E7B-9298-4878-B177-9CBB0F04278A}" srcOrd="0" destOrd="0" presId="urn:microsoft.com/office/officeart/2024/3/layout/hArchList1"/>
    <dgm:cxn modelId="{43B0C1FD-3FE6-4842-AFBF-852ED23C1E6F}" type="presOf" srcId="{E010E976-F6F5-4C67-B458-7042B9A0F5B2}" destId="{F2B9F640-0639-442A-9645-05873E7D057B}" srcOrd="0" destOrd="0" presId="urn:microsoft.com/office/officeart/2024/3/layout/hArchList1"/>
    <dgm:cxn modelId="{7584366D-3C9F-43FA-A737-17B131B26623}" type="presParOf" srcId="{7B302039-4C22-453A-93C4-3A35C511C894}" destId="{22643254-3072-4659-9809-49959C529820}" srcOrd="0" destOrd="0" presId="urn:microsoft.com/office/officeart/2024/3/layout/hArchList1"/>
    <dgm:cxn modelId="{6B01F4E1-271D-4397-B9E9-35FB5EAD1560}" type="presParOf" srcId="{22643254-3072-4659-9809-49959C529820}" destId="{0EBF7E7B-9298-4878-B177-9CBB0F04278A}" srcOrd="0" destOrd="0" presId="urn:microsoft.com/office/officeart/2024/3/layout/hArchList1"/>
    <dgm:cxn modelId="{C7D50106-BF98-4759-8376-171E9EC39343}" type="presParOf" srcId="{22643254-3072-4659-9809-49959C529820}" destId="{9FB4AE35-BDB6-4F2A-89AA-03017F93F26C}" srcOrd="1" destOrd="0" presId="urn:microsoft.com/office/officeart/2024/3/layout/hArchList1"/>
    <dgm:cxn modelId="{B93E0C78-BED7-4A7B-936A-454C1452FF64}" type="presParOf" srcId="{7B302039-4C22-453A-93C4-3A35C511C894}" destId="{3061D860-2F3B-4288-B54F-42C7C593995B}" srcOrd="1" destOrd="0" presId="urn:microsoft.com/office/officeart/2024/3/layout/hArchList1"/>
    <dgm:cxn modelId="{A1A05357-F167-4F6A-8C8D-C60E976F7817}" type="presParOf" srcId="{7B302039-4C22-453A-93C4-3A35C511C894}" destId="{75617139-CCD1-40A0-96ED-21E16FE23509}" srcOrd="2" destOrd="0" presId="urn:microsoft.com/office/officeart/2024/3/layout/hArchList1"/>
    <dgm:cxn modelId="{6D4EBD31-04FE-4B1F-BE11-6EEEA2F0AA58}" type="presParOf" srcId="{75617139-CCD1-40A0-96ED-21E16FE23509}" destId="{F2B9F640-0639-442A-9645-05873E7D057B}" srcOrd="0" destOrd="0" presId="urn:microsoft.com/office/officeart/2024/3/layout/hArchList1"/>
    <dgm:cxn modelId="{EA4F3C04-67E7-4A27-95FD-2B5722981ACD}" type="presParOf" srcId="{75617139-CCD1-40A0-96ED-21E16FE23509}" destId="{937C2A28-6ADD-41AA-A5A6-9DD2D4DA44EA}" srcOrd="1" destOrd="0" presId="urn:microsoft.com/office/officeart/2024/3/layout/hArchList1"/>
    <dgm:cxn modelId="{27B19AA8-FF0D-4DF8-A9BB-FF49952756D3}" type="presParOf" srcId="{7B302039-4C22-453A-93C4-3A35C511C894}" destId="{2550B9D9-971B-4A21-AE7C-1F28C42D3611}" srcOrd="3" destOrd="0" presId="urn:microsoft.com/office/officeart/2024/3/layout/hArchList1"/>
    <dgm:cxn modelId="{D6E2714F-FBB4-42EF-AF6D-FA801D0ACD77}" type="presParOf" srcId="{7B302039-4C22-453A-93C4-3A35C511C894}" destId="{D6D23A8C-1AF1-4A49-A7FE-DF3206DE753E}" srcOrd="4" destOrd="0" presId="urn:microsoft.com/office/officeart/2024/3/layout/hArchList1"/>
    <dgm:cxn modelId="{E829D80A-20C4-47CE-82DA-C8E9ECE50617}" type="presParOf" srcId="{D6D23A8C-1AF1-4A49-A7FE-DF3206DE753E}" destId="{419E76C4-2285-49C9-8892-FE6292BEF816}" srcOrd="0" destOrd="0" presId="urn:microsoft.com/office/officeart/2024/3/layout/hArchList1"/>
    <dgm:cxn modelId="{414C0054-E653-4794-9D2E-12EFC11E4B0E}" type="presParOf" srcId="{D6D23A8C-1AF1-4A49-A7FE-DF3206DE753E}" destId="{4C78D985-FECA-429B-931E-13066901522A}" srcOrd="1" destOrd="0" presId="urn:microsoft.com/office/officeart/2024/3/layout/hArchList1"/>
    <dgm:cxn modelId="{8D19F50F-C670-47AD-A737-191CB53405EF}" type="presParOf" srcId="{7B302039-4C22-453A-93C4-3A35C511C894}" destId="{AB7FE568-952F-4AB3-9750-2893CE045378}" srcOrd="5" destOrd="0" presId="urn:microsoft.com/office/officeart/2024/3/layout/hArchList1"/>
    <dgm:cxn modelId="{E4795671-5E1D-4D7F-AEEC-9E4DE30CB037}" type="presParOf" srcId="{7B302039-4C22-453A-93C4-3A35C511C894}" destId="{F2A9B62E-538F-4447-8036-590E645634CB}" srcOrd="6" destOrd="0" presId="urn:microsoft.com/office/officeart/2024/3/layout/hArchList1"/>
    <dgm:cxn modelId="{9FFB1AC8-35B9-4297-8E25-C4A3E8583A38}" type="presParOf" srcId="{F2A9B62E-538F-4447-8036-590E645634CB}" destId="{5FF461CF-63AF-466A-903D-6C24F7FD60F3}" srcOrd="0" destOrd="0" presId="urn:microsoft.com/office/officeart/2024/3/layout/hArchList1"/>
    <dgm:cxn modelId="{8E0102DC-0254-4EDE-AA6E-5B9EE4153FDB}" type="presParOf" srcId="{F2A9B62E-538F-4447-8036-590E645634CB}" destId="{07CC696A-47D4-4E71-BB6E-62909D23E7BB}"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C0E6C-B3E5-451D-87B9-7CB932892C9E}">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8063" r="15186" b="-2"/>
          <a:stretch/>
        </a:blipFill>
        <a:ln>
          <a:noFill/>
        </a:ln>
        <a:effectLst/>
      </dsp:spPr>
      <dsp:style>
        <a:lnRef idx="0">
          <a:scrgbClr r="0" g="0" b="0"/>
        </a:lnRef>
        <a:fillRef idx="3">
          <a:scrgbClr r="0" g="0" b="0"/>
        </a:fillRef>
        <a:effectRef idx="2">
          <a:scrgbClr r="0" g="0" b="0"/>
        </a:effectRef>
        <a:fontRef idx="minor">
          <a:schemeClr val="lt1"/>
        </a:fontRef>
      </dsp:style>
    </dsp:sp>
    <dsp:sp modelId="{0DA3E04F-2DCA-4479-ADF8-A9F778CB0151}">
      <dsp:nvSpPr>
        <dsp:cNvPr id="0" name=""/>
        <dsp:cNvSpPr/>
      </dsp:nvSpPr>
      <dsp:spPr>
        <a:xfrm>
          <a:off x="1861599" y="0"/>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GB" sz="1800" kern="1200" dirty="0"/>
            <a:t>Prioritisation of Emergencies</a:t>
          </a:r>
        </a:p>
      </dsp:txBody>
      <dsp:txXfrm>
        <a:off x="1861599" y="0"/>
        <a:ext cx="5167674" cy="346182"/>
      </dsp:txXfrm>
    </dsp:sp>
    <dsp:sp modelId="{83BFF292-7A47-4E39-97A4-F92281FDD167}">
      <dsp:nvSpPr>
        <dsp:cNvPr id="0" name=""/>
        <dsp:cNvSpPr/>
      </dsp:nvSpPr>
      <dsp:spPr>
        <a:xfrm>
          <a:off x="1861599" y="346182"/>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GB" sz="1400" kern="1200" dirty="0"/>
            <a:t>Fire and rescue services prioritise life-threatening situations over non-critical requests to ensure maximum safety.</a:t>
          </a:r>
        </a:p>
      </dsp:txBody>
      <dsp:txXfrm>
        <a:off x="1861599" y="346182"/>
        <a:ext cx="5167674" cy="1335417"/>
      </dsp:txXfrm>
    </dsp:sp>
    <dsp:sp modelId="{B9175B1B-EFBA-4A65-8791-62986B4BC0E8}">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2879" r="10370" b="-2"/>
          <a:stretch/>
        </a:blipFill>
        <a:ln>
          <a:noFill/>
        </a:ln>
        <a:effectLst/>
      </dsp:spPr>
      <dsp:style>
        <a:lnRef idx="0">
          <a:scrgbClr r="0" g="0" b="0"/>
        </a:lnRef>
        <a:fillRef idx="3">
          <a:scrgbClr r="0" g="0" b="0"/>
        </a:fillRef>
        <a:effectRef idx="2">
          <a:scrgbClr r="0" g="0" b="0"/>
        </a:effectRef>
        <a:fontRef idx="minor">
          <a:schemeClr val="lt1"/>
        </a:fontRef>
      </dsp:style>
    </dsp:sp>
    <dsp:sp modelId="{FEB17FDD-3991-48ED-AC7E-8CC1DE8C564E}">
      <dsp:nvSpPr>
        <dsp:cNvPr id="0" name=""/>
        <dsp:cNvSpPr/>
      </dsp:nvSpPr>
      <dsp:spPr>
        <a:xfrm>
          <a:off x="1861599" y="1816127"/>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GB" sz="1800" kern="1200"/>
            <a:t>Resource Management</a:t>
          </a:r>
        </a:p>
      </dsp:txBody>
      <dsp:txXfrm>
        <a:off x="1861599" y="1816127"/>
        <a:ext cx="5167674" cy="346182"/>
      </dsp:txXfrm>
    </dsp:sp>
    <dsp:sp modelId="{6CD97AF3-1CFE-4894-8D26-EA556512EA42}">
      <dsp:nvSpPr>
        <dsp:cNvPr id="0" name=""/>
        <dsp:cNvSpPr/>
      </dsp:nvSpPr>
      <dsp:spPr>
        <a:xfrm>
          <a:off x="1861599" y="2162310"/>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GB" sz="1400" kern="1200" dirty="0"/>
            <a:t>Effective resource management is crucial for responding to emergencies, impacting the willingness to address non-critical requests.</a:t>
          </a:r>
        </a:p>
      </dsp:txBody>
      <dsp:txXfrm>
        <a:off x="1861599" y="2162310"/>
        <a:ext cx="5167674" cy="1335417"/>
      </dsp:txXfrm>
    </dsp:sp>
    <dsp:sp modelId="{2488009F-B76A-438A-8D3F-EB2C72314F35}">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399" r="12098" b="-4"/>
          <a:stretch/>
        </a:blipFill>
        <a:ln>
          <a:noFill/>
        </a:ln>
        <a:effectLst/>
      </dsp:spPr>
      <dsp:style>
        <a:lnRef idx="0">
          <a:scrgbClr r="0" g="0" b="0"/>
        </a:lnRef>
        <a:fillRef idx="3">
          <a:scrgbClr r="0" g="0" b="0"/>
        </a:fillRef>
        <a:effectRef idx="2">
          <a:scrgbClr r="0" g="0" b="0"/>
        </a:effectRef>
        <a:fontRef idx="minor">
          <a:schemeClr val="lt1"/>
        </a:fontRef>
      </dsp:style>
    </dsp:sp>
    <dsp:sp modelId="{A6256C7B-CAA6-443E-93D3-D82081BA4D0F}">
      <dsp:nvSpPr>
        <dsp:cNvPr id="0" name=""/>
        <dsp:cNvSpPr/>
      </dsp:nvSpPr>
      <dsp:spPr>
        <a:xfrm>
          <a:off x="1861599" y="3632255"/>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GB" sz="1800" kern="1200"/>
            <a:t>Balancing Needs</a:t>
          </a:r>
        </a:p>
      </dsp:txBody>
      <dsp:txXfrm>
        <a:off x="1861599" y="3632255"/>
        <a:ext cx="5167674" cy="346182"/>
      </dsp:txXfrm>
    </dsp:sp>
    <dsp:sp modelId="{6007310A-E9BF-4DF6-91CB-9AD02A302C2E}">
      <dsp:nvSpPr>
        <dsp:cNvPr id="0" name=""/>
        <dsp:cNvSpPr/>
      </dsp:nvSpPr>
      <dsp:spPr>
        <a:xfrm>
          <a:off x="1861599" y="3978438"/>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GB" sz="1400" kern="1200" dirty="0"/>
            <a:t>Finding a balance between urgent needs and available resources is essential for service delivery in fire and rescue operations.</a:t>
          </a:r>
        </a:p>
      </dsp:txBody>
      <dsp:txXfrm>
        <a:off x="1861599" y="3978438"/>
        <a:ext cx="5167674" cy="1335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7B653-3B6B-4DAD-915F-81E08974DCDD}">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8665" r="24584" b="-2"/>
          <a:stretch/>
        </a:blipFill>
        <a:ln>
          <a:noFill/>
        </a:ln>
        <a:effectLst/>
      </dsp:spPr>
      <dsp:style>
        <a:lnRef idx="0">
          <a:scrgbClr r="0" g="0" b="0"/>
        </a:lnRef>
        <a:fillRef idx="3">
          <a:scrgbClr r="0" g="0" b="0"/>
        </a:fillRef>
        <a:effectRef idx="2">
          <a:scrgbClr r="0" g="0" b="0"/>
        </a:effectRef>
        <a:fontRef idx="minor">
          <a:schemeClr val="lt1"/>
        </a:fontRef>
      </dsp:style>
    </dsp:sp>
    <dsp:sp modelId="{F4916D3F-3EAF-45B0-BAF5-81F29D44E1F6}">
      <dsp:nvSpPr>
        <dsp:cNvPr id="0" name=""/>
        <dsp:cNvSpPr/>
      </dsp:nvSpPr>
      <dsp:spPr>
        <a:xfrm>
          <a:off x="1861599" y="0"/>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GB" sz="1800" kern="1200"/>
            <a:t>Resource Limitations</a:t>
          </a:r>
        </a:p>
      </dsp:txBody>
      <dsp:txXfrm>
        <a:off x="1861599" y="0"/>
        <a:ext cx="5167674" cy="346182"/>
      </dsp:txXfrm>
    </dsp:sp>
    <dsp:sp modelId="{991D90F1-B093-432E-8472-51293330AC36}">
      <dsp:nvSpPr>
        <dsp:cNvPr id="0" name=""/>
        <dsp:cNvSpPr/>
      </dsp:nvSpPr>
      <dsp:spPr>
        <a:xfrm>
          <a:off x="1861599" y="346182"/>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GB" sz="1400" kern="1200"/>
            <a:t>Ambulance crews often encounter limited medical supplies and personnel, hindering effective emergency responses.</a:t>
          </a:r>
        </a:p>
      </dsp:txBody>
      <dsp:txXfrm>
        <a:off x="1861599" y="346182"/>
        <a:ext cx="5167674" cy="1335417"/>
      </dsp:txXfrm>
    </dsp:sp>
    <dsp:sp modelId="{3452D708-27F8-4E80-9F2A-CD6DC6D07593}">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0013" r="13235" b="-2"/>
          <a:stretch/>
        </a:blipFill>
        <a:ln>
          <a:noFill/>
        </a:ln>
        <a:effectLst/>
      </dsp:spPr>
      <dsp:style>
        <a:lnRef idx="0">
          <a:scrgbClr r="0" g="0" b="0"/>
        </a:lnRef>
        <a:fillRef idx="3">
          <a:scrgbClr r="0" g="0" b="0"/>
        </a:fillRef>
        <a:effectRef idx="2">
          <a:scrgbClr r="0" g="0" b="0"/>
        </a:effectRef>
        <a:fontRef idx="minor">
          <a:schemeClr val="lt1"/>
        </a:fontRef>
      </dsp:style>
    </dsp:sp>
    <dsp:sp modelId="{1929E181-D99F-4824-9CC0-98A2B224208A}">
      <dsp:nvSpPr>
        <dsp:cNvPr id="0" name=""/>
        <dsp:cNvSpPr/>
      </dsp:nvSpPr>
      <dsp:spPr>
        <a:xfrm>
          <a:off x="1861599" y="1816127"/>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GB" sz="1800" kern="1200"/>
            <a:t>Impact on Response Time</a:t>
          </a:r>
        </a:p>
      </dsp:txBody>
      <dsp:txXfrm>
        <a:off x="1861599" y="1816127"/>
        <a:ext cx="5167674" cy="346182"/>
      </dsp:txXfrm>
    </dsp:sp>
    <dsp:sp modelId="{3563BF07-F9BD-4618-A7E4-86D4ED6346F4}">
      <dsp:nvSpPr>
        <dsp:cNvPr id="0" name=""/>
        <dsp:cNvSpPr/>
      </dsp:nvSpPr>
      <dsp:spPr>
        <a:xfrm>
          <a:off x="1861599" y="2162310"/>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GB" sz="1400" kern="1200"/>
            <a:t>Limited resources can lead to increased response times, which can affect patient outcomes during emergencies.</a:t>
          </a:r>
        </a:p>
      </dsp:txBody>
      <dsp:txXfrm>
        <a:off x="1861599" y="2162310"/>
        <a:ext cx="5167674" cy="1335417"/>
      </dsp:txXfrm>
    </dsp:sp>
    <dsp:sp modelId="{3D853E29-8C55-4828-A438-33CABD55C0CC}">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8074" r="5428" b="3"/>
          <a:stretch/>
        </a:blipFill>
        <a:ln>
          <a:noFill/>
        </a:ln>
        <a:effectLst/>
      </dsp:spPr>
      <dsp:style>
        <a:lnRef idx="0">
          <a:scrgbClr r="0" g="0" b="0"/>
        </a:lnRef>
        <a:fillRef idx="3">
          <a:scrgbClr r="0" g="0" b="0"/>
        </a:fillRef>
        <a:effectRef idx="2">
          <a:scrgbClr r="0" g="0" b="0"/>
        </a:effectRef>
        <a:fontRef idx="minor">
          <a:schemeClr val="lt1"/>
        </a:fontRef>
      </dsp:style>
    </dsp:sp>
    <dsp:sp modelId="{BBE628CE-A44A-4BDE-A259-B641516BCB37}">
      <dsp:nvSpPr>
        <dsp:cNvPr id="0" name=""/>
        <dsp:cNvSpPr/>
      </dsp:nvSpPr>
      <dsp:spPr>
        <a:xfrm>
          <a:off x="1861599" y="3632255"/>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GB" sz="1800" kern="1200" dirty="0" err="1"/>
            <a:t>Strategising</a:t>
          </a:r>
          <a:r>
            <a:rPr lang="en-GB" sz="1800" kern="1200" dirty="0"/>
            <a:t> Solutions</a:t>
          </a:r>
        </a:p>
      </dsp:txBody>
      <dsp:txXfrm>
        <a:off x="1861599" y="3632255"/>
        <a:ext cx="5167674" cy="346182"/>
      </dsp:txXfrm>
    </dsp:sp>
    <dsp:sp modelId="{72DCBBBE-C4F3-4105-BE27-255455B65FA4}">
      <dsp:nvSpPr>
        <dsp:cNvPr id="0" name=""/>
        <dsp:cNvSpPr/>
      </dsp:nvSpPr>
      <dsp:spPr>
        <a:xfrm>
          <a:off x="1861599" y="3978438"/>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GB" sz="1400" kern="1200" dirty="0"/>
            <a:t>Understanding limitations allows for </a:t>
          </a:r>
          <a:r>
            <a:rPr lang="en-GB" sz="1400" kern="1200" dirty="0" err="1"/>
            <a:t>strategising</a:t>
          </a:r>
          <a:r>
            <a:rPr lang="en-GB" sz="1400" kern="1200" dirty="0"/>
            <a:t> solutions to enhance efficiency and improve response capabilities.</a:t>
          </a:r>
        </a:p>
      </dsp:txBody>
      <dsp:txXfrm>
        <a:off x="1861599" y="3978438"/>
        <a:ext cx="5167674" cy="1335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F7E7B-9298-4878-B177-9CBB0F04278A}">
      <dsp:nvSpPr>
        <dsp:cNvPr id="0" name=""/>
        <dsp:cNvSpPr/>
      </dsp:nvSpPr>
      <dsp:spPr>
        <a:xfrm>
          <a:off x="0" y="0"/>
          <a:ext cx="2592250" cy="57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Unique Challenges</a:t>
          </a:r>
        </a:p>
      </dsp:txBody>
      <dsp:txXfrm>
        <a:off x="0" y="0"/>
        <a:ext cx="2592250" cy="576080"/>
      </dsp:txXfrm>
    </dsp:sp>
    <dsp:sp modelId="{9FB4AE35-BDB6-4F2A-89AA-03017F93F26C}">
      <dsp:nvSpPr>
        <dsp:cNvPr id="0" name=""/>
        <dsp:cNvSpPr/>
      </dsp:nvSpPr>
      <dsp:spPr>
        <a:xfrm>
          <a:off x="0" y="576080"/>
          <a:ext cx="2592250" cy="1884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Fire and rescue services encounter unique challenges when assisting bariatric patients, requiring specialised knowledge and skills.</a:t>
          </a:r>
        </a:p>
      </dsp:txBody>
      <dsp:txXfrm>
        <a:off x="0" y="576080"/>
        <a:ext cx="2592250" cy="1884569"/>
      </dsp:txXfrm>
    </dsp:sp>
    <dsp:sp modelId="{F2B9F640-0639-442A-9645-05873E7D057B}">
      <dsp:nvSpPr>
        <dsp:cNvPr id="0" name=""/>
        <dsp:cNvSpPr/>
      </dsp:nvSpPr>
      <dsp:spPr>
        <a:xfrm>
          <a:off x="2851476" y="0"/>
          <a:ext cx="2592250" cy="57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Understanding Protocols</a:t>
          </a:r>
        </a:p>
      </dsp:txBody>
      <dsp:txXfrm>
        <a:off x="2851476" y="0"/>
        <a:ext cx="2592250" cy="576080"/>
      </dsp:txXfrm>
    </dsp:sp>
    <dsp:sp modelId="{937C2A28-6ADD-41AA-A5A6-9DD2D4DA44EA}">
      <dsp:nvSpPr>
        <dsp:cNvPr id="0" name=""/>
        <dsp:cNvSpPr/>
      </dsp:nvSpPr>
      <dsp:spPr>
        <a:xfrm>
          <a:off x="2851476" y="576080"/>
          <a:ext cx="2592250" cy="1884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Understanding and following established protocols is essential for providing safe and effective support to bariatric patients.</a:t>
          </a:r>
        </a:p>
      </dsp:txBody>
      <dsp:txXfrm>
        <a:off x="2851476" y="576080"/>
        <a:ext cx="2592250" cy="1884569"/>
      </dsp:txXfrm>
    </dsp:sp>
    <dsp:sp modelId="{419E76C4-2285-49C9-8892-FE6292BEF816}">
      <dsp:nvSpPr>
        <dsp:cNvPr id="0" name=""/>
        <dsp:cNvSpPr/>
      </dsp:nvSpPr>
      <dsp:spPr>
        <a:xfrm>
          <a:off x="5702952" y="0"/>
          <a:ext cx="2592250" cy="57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Operational Challenges</a:t>
          </a:r>
        </a:p>
      </dsp:txBody>
      <dsp:txXfrm>
        <a:off x="5702952" y="0"/>
        <a:ext cx="2592250" cy="576080"/>
      </dsp:txXfrm>
    </dsp:sp>
    <dsp:sp modelId="{4C78D985-FECA-429B-931E-13066901522A}">
      <dsp:nvSpPr>
        <dsp:cNvPr id="0" name=""/>
        <dsp:cNvSpPr/>
      </dsp:nvSpPr>
      <dsp:spPr>
        <a:xfrm>
          <a:off x="5702952" y="576080"/>
          <a:ext cx="2592250" cy="1884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Addressing operational challenges, such as equipment and crew training, is vital for improving service delivery.</a:t>
          </a:r>
        </a:p>
      </dsp:txBody>
      <dsp:txXfrm>
        <a:off x="5702952" y="576080"/>
        <a:ext cx="2592250" cy="1884569"/>
      </dsp:txXfrm>
    </dsp:sp>
    <dsp:sp modelId="{5FF461CF-63AF-466A-903D-6C24F7FD60F3}">
      <dsp:nvSpPr>
        <dsp:cNvPr id="0" name=""/>
        <dsp:cNvSpPr/>
      </dsp:nvSpPr>
      <dsp:spPr>
        <a:xfrm>
          <a:off x="8554428" y="0"/>
          <a:ext cx="2592250" cy="57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Legal Implications</a:t>
          </a:r>
        </a:p>
      </dsp:txBody>
      <dsp:txXfrm>
        <a:off x="8554428" y="0"/>
        <a:ext cx="2592250" cy="576080"/>
      </dsp:txXfrm>
    </dsp:sp>
    <dsp:sp modelId="{07CC696A-47D4-4E71-BB6E-62909D23E7BB}">
      <dsp:nvSpPr>
        <dsp:cNvPr id="0" name=""/>
        <dsp:cNvSpPr/>
      </dsp:nvSpPr>
      <dsp:spPr>
        <a:xfrm>
          <a:off x="8554428" y="576080"/>
          <a:ext cx="2592250" cy="1884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Being aware of the legal implications related to assisting bariatric patients ensures compliance and protection for services.</a:t>
          </a:r>
        </a:p>
      </dsp:txBody>
      <dsp:txXfrm>
        <a:off x="8554428" y="576080"/>
        <a:ext cx="2592250" cy="1884569"/>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32094-83CE-48B6-8471-C1D8840FC743}" type="datetimeFigureOut">
              <a:rPr lang="en-GB" smtClean="0"/>
              <a:t>12/09/2025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65101-00DF-4655-9E4C-632E8562F1D0}" type="slidenum">
              <a:rPr lang="en-GB" smtClean="0"/>
              <a:t>‹#›</a:t>
            </a:fld>
            <a:endParaRPr lang="en-GB"/>
          </a:p>
        </p:txBody>
      </p:sp>
    </p:spTree>
    <p:extLst>
      <p:ext uri="{BB962C8B-B14F-4D97-AF65-F5344CB8AC3E}">
        <p14:creationId xmlns:p14="http://schemas.microsoft.com/office/powerpoint/2010/main" val="1955985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discusses the critical role of fire and rescue services in providing assistance to bariatric patients in emergency incidents and non-emergency scenarios. We will explore statutory duty, liabilities, risk assessment, roles and responsibilities for partner agencies, protocols, operational challenges, and legal considerations surrounding this topic.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Arial" panose="020B0604020202020204" pitchFamily="34" charset="0"/>
                <a:ea typeface="DengXian" panose="02010600030101010101" pitchFamily="2" charset="-122"/>
                <a:cs typeface="Arial" panose="020B0604020202020204" pitchFamily="34" charset="0"/>
              </a:rPr>
              <a:t>Bariatric </a:t>
            </a:r>
            <a:r>
              <a:rPr lang="en-GB" sz="1800" dirty="0">
                <a:effectLst/>
                <a:latin typeface="Arial" panose="020B0604020202020204" pitchFamily="34" charset="0"/>
                <a:ea typeface="DengXian" panose="02010600030101010101" pitchFamily="2" charset="-122"/>
                <a:cs typeface="Arial" panose="020B0604020202020204" pitchFamily="34" charset="0"/>
              </a:rPr>
              <a:t>is defined as a patient who is over 25 stone. The Trust has chosen to widen its definition of a bariatric person and for the purposes of this policy a bariatric person is any person with a heavy body size/shape which will significantly impact on the management of an event involving Service Providers. </a:t>
            </a:r>
            <a:endParaRPr lang="en-GB" sz="1800" dirty="0">
              <a:effectLst/>
              <a:latin typeface="Arial" panose="020B0604020202020204" pitchFamily="34" charset="0"/>
              <a:ea typeface="DengXian" panose="02010600030101010101" pitchFamily="2" charset="-122"/>
            </a:endParaRPr>
          </a:p>
          <a:p>
            <a:endParaRPr lang="en-GB" dirty="0"/>
          </a:p>
          <a:p>
            <a:r>
              <a:rPr lang="en-GB" dirty="0"/>
              <a:t>https://www.google.com/url?sa=t&amp;rct=j&amp;q=&amp;esrc=s&amp;source=web&amp;cd=&amp;ved=2ahUKEwjIzfq2ipmMAxVtX0EAHToXIYkQFnoECBUQAQ&amp;url=https%3A%2F%2Fwww.scas.nhs.uk%2Fwp-content%2Fuploads%2F2022%2F06%2FBariatric-Policy-1.pdf&amp;usg=AOvVaw3zcX-mcx8xF19iYswzZbG0&amp;opi=89978449 </a:t>
            </a:r>
          </a:p>
          <a:p>
            <a:endParaRPr lang="en-GB" dirty="0"/>
          </a:p>
          <a:p>
            <a:r>
              <a:rPr lang="en-GB" dirty="0"/>
              <a:t>
</a:t>
            </a:r>
          </a:p>
        </p:txBody>
      </p:sp>
      <p:sp>
        <p:nvSpPr>
          <p:cNvPr id="4" name="Slide Number Placeholder 3"/>
          <p:cNvSpPr>
            <a:spLocks noGrp="1"/>
          </p:cNvSpPr>
          <p:nvPr>
            <p:ph type="sldNum" sz="quarter" idx="5"/>
          </p:nvPr>
        </p:nvSpPr>
        <p:spPr/>
        <p:txBody>
          <a:bodyPr/>
          <a:lstStyle/>
          <a:p>
            <a:fld id="{2FBBCC56-3623-413B-BE7D-DA17A4559FC8}" type="slidenum">
              <a:rPr lang="en-GB" smtClean="0"/>
              <a:t>1</a:t>
            </a:fld>
            <a:endParaRPr lang="en-GB"/>
          </a:p>
        </p:txBody>
      </p:sp>
    </p:spTree>
    <p:extLst>
      <p:ext uri="{BB962C8B-B14F-4D97-AF65-F5344CB8AC3E}">
        <p14:creationId xmlns:p14="http://schemas.microsoft.com/office/powerpoint/2010/main" val="222541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Prioritising life-threatening situations ensures that emergency services are deployed where they are most needed. Developing clear assessment criteria can aid in making these determinations.</a:t>
            </a:r>
          </a:p>
        </p:txBody>
      </p:sp>
      <p:sp>
        <p:nvSpPr>
          <p:cNvPr id="4" name="Slide Number Placeholder 3"/>
          <p:cNvSpPr>
            <a:spLocks noGrp="1"/>
          </p:cNvSpPr>
          <p:nvPr>
            <p:ph type="sldNum" sz="quarter" idx="5"/>
          </p:nvPr>
        </p:nvSpPr>
        <p:spPr/>
        <p:txBody>
          <a:bodyPr/>
          <a:lstStyle/>
          <a:p>
            <a:fld id="{2FBBCC56-3623-413B-BE7D-DA17A4559FC8}" type="slidenum">
              <a:rPr lang="en-GB" smtClean="0"/>
              <a:t>10</a:t>
            </a:fld>
            <a:endParaRPr lang="en-GB"/>
          </a:p>
        </p:txBody>
      </p:sp>
    </p:spTree>
    <p:extLst>
      <p:ext uri="{BB962C8B-B14F-4D97-AF65-F5344CB8AC3E}">
        <p14:creationId xmlns:p14="http://schemas.microsoft.com/office/powerpoint/2010/main" val="133935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Operational challenges affect how effectively fire and rescue services can assist bariatric patients. Addressing these challenges is crucial for improving service delivery and patient care.</a:t>
            </a:r>
          </a:p>
          <a:p>
            <a:endParaRPr lang="en-GB" dirty="0"/>
          </a:p>
        </p:txBody>
      </p:sp>
      <p:sp>
        <p:nvSpPr>
          <p:cNvPr id="4" name="Slide Number Placeholder 3"/>
          <p:cNvSpPr>
            <a:spLocks noGrp="1"/>
          </p:cNvSpPr>
          <p:nvPr>
            <p:ph type="sldNum" sz="quarter" idx="5"/>
          </p:nvPr>
        </p:nvSpPr>
        <p:spPr/>
        <p:txBody>
          <a:bodyPr/>
          <a:lstStyle/>
          <a:p>
            <a:fld id="{A1265101-00DF-4655-9E4C-632E8562F1D0}" type="slidenum">
              <a:rPr lang="en-GB" smtClean="0"/>
              <a:t>11</a:t>
            </a:fld>
            <a:endParaRPr lang="en-GB"/>
          </a:p>
        </p:txBody>
      </p:sp>
    </p:spTree>
    <p:extLst>
      <p:ext uri="{BB962C8B-B14F-4D97-AF65-F5344CB8AC3E}">
        <p14:creationId xmlns:p14="http://schemas.microsoft.com/office/powerpoint/2010/main" val="53388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has been a noticeable increase in non-emergency requests for assistance, particularly from bariatric patients. This trend necessitates a reevaluation of response strategies.</a:t>
            </a:r>
          </a:p>
        </p:txBody>
      </p:sp>
      <p:sp>
        <p:nvSpPr>
          <p:cNvPr id="4" name="Slide Number Placeholder 3"/>
          <p:cNvSpPr>
            <a:spLocks noGrp="1"/>
          </p:cNvSpPr>
          <p:nvPr>
            <p:ph type="sldNum" sz="quarter" idx="5"/>
          </p:nvPr>
        </p:nvSpPr>
        <p:spPr/>
        <p:txBody>
          <a:bodyPr/>
          <a:lstStyle/>
          <a:p>
            <a:fld id="{2FBBCC56-3623-413B-BE7D-DA17A4559FC8}" type="slidenum">
              <a:rPr lang="en-GB" smtClean="0"/>
              <a:t>12</a:t>
            </a:fld>
            <a:endParaRPr lang="en-GB"/>
          </a:p>
        </p:txBody>
      </p:sp>
    </p:spTree>
    <p:extLst>
      <p:ext uri="{BB962C8B-B14F-4D97-AF65-F5344CB8AC3E}">
        <p14:creationId xmlns:p14="http://schemas.microsoft.com/office/powerpoint/2010/main" val="3865671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Ambulance crews often face limited resources, which can impede their ability to respond effectively. Understanding these limitations helps in </a:t>
            </a:r>
            <a:r>
              <a:rPr lang="en-GB" dirty="0" err="1"/>
              <a:t>strategising</a:t>
            </a:r>
            <a:r>
              <a:rPr lang="en-GB" dirty="0"/>
              <a:t> more efficient responses.</a:t>
            </a:r>
          </a:p>
        </p:txBody>
      </p:sp>
      <p:sp>
        <p:nvSpPr>
          <p:cNvPr id="4" name="Slide Number Placeholder 3"/>
          <p:cNvSpPr>
            <a:spLocks noGrp="1"/>
          </p:cNvSpPr>
          <p:nvPr>
            <p:ph type="sldNum" sz="quarter" idx="5"/>
          </p:nvPr>
        </p:nvSpPr>
        <p:spPr/>
        <p:txBody>
          <a:bodyPr/>
          <a:lstStyle/>
          <a:p>
            <a:fld id="{2FBBCC56-3623-413B-BE7D-DA17A4559FC8}" type="slidenum">
              <a:rPr lang="en-GB" smtClean="0"/>
              <a:t>13</a:t>
            </a:fld>
            <a:endParaRPr lang="en-GB"/>
          </a:p>
        </p:txBody>
      </p:sp>
    </p:spTree>
    <p:extLst>
      <p:ext uri="{BB962C8B-B14F-4D97-AF65-F5344CB8AC3E}">
        <p14:creationId xmlns:p14="http://schemas.microsoft.com/office/powerpoint/2010/main" val="415984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Care providers play a significant role in offering routine assistance to bariatric patients. Their involvement can alleviate some pressure on emergency services when addressing non-emergency needs.</a:t>
            </a:r>
          </a:p>
        </p:txBody>
      </p:sp>
      <p:sp>
        <p:nvSpPr>
          <p:cNvPr id="4" name="Slide Number Placeholder 3"/>
          <p:cNvSpPr>
            <a:spLocks noGrp="1"/>
          </p:cNvSpPr>
          <p:nvPr>
            <p:ph type="sldNum" sz="quarter" idx="5"/>
          </p:nvPr>
        </p:nvSpPr>
        <p:spPr/>
        <p:txBody>
          <a:bodyPr/>
          <a:lstStyle/>
          <a:p>
            <a:fld id="{2FBBCC56-3623-413B-BE7D-DA17A4559FC8}" type="slidenum">
              <a:rPr lang="en-GB" smtClean="0"/>
              <a:t>14</a:t>
            </a:fld>
            <a:endParaRPr lang="en-GB"/>
          </a:p>
        </p:txBody>
      </p:sp>
    </p:spTree>
    <p:extLst>
      <p:ext uri="{BB962C8B-B14F-4D97-AF65-F5344CB8AC3E}">
        <p14:creationId xmlns:p14="http://schemas.microsoft.com/office/powerpoint/2010/main" val="3909523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assisting bariatric patients in non-emergency situations presents unique challenges and considerations for fire and rescue services. By understanding protocols, addressing operational challenges, and being aware of legal implications, services can enhance their support for this vulnerable population.</a:t>
            </a:r>
          </a:p>
        </p:txBody>
      </p:sp>
      <p:sp>
        <p:nvSpPr>
          <p:cNvPr id="4" name="Slide Number Placeholder 3"/>
          <p:cNvSpPr>
            <a:spLocks noGrp="1"/>
          </p:cNvSpPr>
          <p:nvPr>
            <p:ph type="sldNum" sz="quarter" idx="5"/>
          </p:nvPr>
        </p:nvSpPr>
        <p:spPr/>
        <p:txBody>
          <a:bodyPr/>
          <a:lstStyle/>
          <a:p>
            <a:fld id="{2FBBCC56-3623-413B-BE7D-DA17A4559FC8}" type="slidenum">
              <a:rPr lang="en-GB" smtClean="0"/>
              <a:t>15</a:t>
            </a:fld>
            <a:endParaRPr lang="en-GB"/>
          </a:p>
        </p:txBody>
      </p:sp>
    </p:spTree>
    <p:extLst>
      <p:ext uri="{BB962C8B-B14F-4D97-AF65-F5344CB8AC3E}">
        <p14:creationId xmlns:p14="http://schemas.microsoft.com/office/powerpoint/2010/main" val="198857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begin by reviewing the assistance protocols that guide fire and rescue services in their interaction with bariatric patients. Next, we'll delve into hierarchical response protocols within ambulance services. Following that, we'll discuss non-emergency requests and concerns, operational challenges faced by responders, and conclude with legal and insurance considerations.</a:t>
            </a:r>
          </a:p>
        </p:txBody>
      </p:sp>
      <p:sp>
        <p:nvSpPr>
          <p:cNvPr id="4" name="Slide Number Placeholder 3"/>
          <p:cNvSpPr>
            <a:spLocks noGrp="1"/>
          </p:cNvSpPr>
          <p:nvPr>
            <p:ph type="sldNum" sz="quarter" idx="5"/>
          </p:nvPr>
        </p:nvSpPr>
        <p:spPr/>
        <p:txBody>
          <a:bodyPr/>
          <a:lstStyle/>
          <a:p>
            <a:fld id="{2FBBCC56-3623-413B-BE7D-DA17A4559FC8}" type="slidenum">
              <a:rPr lang="en-GB" smtClean="0"/>
              <a:t>2</a:t>
            </a:fld>
            <a:endParaRPr lang="en-GB"/>
          </a:p>
        </p:txBody>
      </p:sp>
    </p:spTree>
    <p:extLst>
      <p:ext uri="{BB962C8B-B14F-4D97-AF65-F5344CB8AC3E}">
        <p14:creationId xmlns:p14="http://schemas.microsoft.com/office/powerpoint/2010/main" val="283032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Understanding assistance protocols is essential for effective intervention. Fire and rescue services play a vital role in supporting bariatric patients, ensuring their safe transport and care during emergencies.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Fire and rescue services provide crucial assistance to bariatric patients who may require additional help during transport and emergency situations. Their training includes using specialised equipment and techniques for safe handling.</a:t>
            </a:r>
          </a:p>
        </p:txBody>
      </p:sp>
      <p:sp>
        <p:nvSpPr>
          <p:cNvPr id="4" name="Slide Number Placeholder 3"/>
          <p:cNvSpPr>
            <a:spLocks noGrp="1"/>
          </p:cNvSpPr>
          <p:nvPr>
            <p:ph type="sldNum" sz="quarter" idx="5"/>
          </p:nvPr>
        </p:nvSpPr>
        <p:spPr/>
        <p:txBody>
          <a:bodyPr/>
          <a:lstStyle/>
          <a:p>
            <a:fld id="{2FBBCC56-3623-413B-BE7D-DA17A4559FC8}" type="slidenum">
              <a:rPr lang="en-GB" smtClean="0"/>
              <a:t>3</a:t>
            </a:fld>
            <a:endParaRPr lang="en-GB"/>
          </a:p>
        </p:txBody>
      </p:sp>
    </p:spTree>
    <p:extLst>
      <p:ext uri="{BB962C8B-B14F-4D97-AF65-F5344CB8AC3E}">
        <p14:creationId xmlns:p14="http://schemas.microsoft.com/office/powerpoint/2010/main" val="207623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Collaboration between fire and rescue services and ambulance teams is vital for effective patient care. Joint training and communication protocols enhance the overall response to bariatric patients.</a:t>
            </a:r>
          </a:p>
        </p:txBody>
      </p:sp>
      <p:sp>
        <p:nvSpPr>
          <p:cNvPr id="4" name="Slide Number Placeholder 3"/>
          <p:cNvSpPr>
            <a:spLocks noGrp="1"/>
          </p:cNvSpPr>
          <p:nvPr>
            <p:ph type="sldNum" sz="quarter" idx="5"/>
          </p:nvPr>
        </p:nvSpPr>
        <p:spPr/>
        <p:txBody>
          <a:bodyPr/>
          <a:lstStyle/>
          <a:p>
            <a:fld id="{2FBBCC56-3623-413B-BE7D-DA17A4559FC8}" type="slidenum">
              <a:rPr lang="en-GB" smtClean="0"/>
              <a:t>4</a:t>
            </a:fld>
            <a:endParaRPr lang="en-GB"/>
          </a:p>
        </p:txBody>
      </p:sp>
    </p:spTree>
    <p:extLst>
      <p:ext uri="{BB962C8B-B14F-4D97-AF65-F5344CB8AC3E}">
        <p14:creationId xmlns:p14="http://schemas.microsoft.com/office/powerpoint/2010/main" val="336347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Legal and insurance considerations are paramount when assisting bariatric patients. It's essential to be aware of potential liabilities and ensure that policies are in place to protect both patients and responders.</a:t>
            </a:r>
          </a:p>
          <a:p>
            <a:endParaRPr lang="en-GB" dirty="0"/>
          </a:p>
          <a:p>
            <a:r>
              <a:rPr lang="en-GB" dirty="0"/>
              <a:t>Assisting bariatric patients can involve various legal implications, including duty of care and potential liabilities. Understanding these laws is essential for fire and rescue services.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 critical need for clear policies and guidelines that outline the procedures for assisting bariatric patients. These frameworks help to standardise responses and mitigate legal risks.</a:t>
            </a:r>
          </a:p>
          <a:p>
            <a:endParaRPr lang="en-GB" dirty="0"/>
          </a:p>
        </p:txBody>
      </p:sp>
      <p:sp>
        <p:nvSpPr>
          <p:cNvPr id="4" name="Slide Number Placeholder 3"/>
          <p:cNvSpPr>
            <a:spLocks noGrp="1"/>
          </p:cNvSpPr>
          <p:nvPr>
            <p:ph type="sldNum" sz="quarter" idx="5"/>
          </p:nvPr>
        </p:nvSpPr>
        <p:spPr/>
        <p:txBody>
          <a:bodyPr/>
          <a:lstStyle/>
          <a:p>
            <a:fld id="{2FBBCC56-3623-413B-BE7D-DA17A4559FC8}" type="slidenum">
              <a:rPr lang="en-GB" smtClean="0"/>
              <a:t>5</a:t>
            </a:fld>
            <a:endParaRPr lang="en-GB"/>
          </a:p>
        </p:txBody>
      </p:sp>
    </p:spTree>
    <p:extLst>
      <p:ext uri="{BB962C8B-B14F-4D97-AF65-F5344CB8AC3E}">
        <p14:creationId xmlns:p14="http://schemas.microsoft.com/office/powerpoint/2010/main" val="366204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Insurance coverage for injuries or property damage during assistance is an important consideration. Ensuring appropriate coverage protects both the service providers and the patients.</a:t>
            </a:r>
          </a:p>
        </p:txBody>
      </p:sp>
      <p:sp>
        <p:nvSpPr>
          <p:cNvPr id="4" name="Slide Number Placeholder 3"/>
          <p:cNvSpPr>
            <a:spLocks noGrp="1"/>
          </p:cNvSpPr>
          <p:nvPr>
            <p:ph type="sldNum" sz="quarter" idx="5"/>
          </p:nvPr>
        </p:nvSpPr>
        <p:spPr/>
        <p:txBody>
          <a:bodyPr/>
          <a:lstStyle/>
          <a:p>
            <a:fld id="{2FBBCC56-3623-413B-BE7D-DA17A4559FC8}" type="slidenum">
              <a:rPr lang="en-GB" smtClean="0"/>
              <a:t>6</a:t>
            </a:fld>
            <a:endParaRPr lang="en-GB"/>
          </a:p>
        </p:txBody>
      </p:sp>
    </p:spTree>
    <p:extLst>
      <p:ext uri="{BB962C8B-B14F-4D97-AF65-F5344CB8AC3E}">
        <p14:creationId xmlns:p14="http://schemas.microsoft.com/office/powerpoint/2010/main" val="147232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Non-emergency requests pose unique challenges and concerns for fire and rescue services. Understanding these issues is vital for effective resource management and responding to community needs.</a:t>
            </a:r>
          </a:p>
          <a:p>
            <a:endParaRPr lang="en-GB" dirty="0"/>
          </a:p>
        </p:txBody>
      </p:sp>
      <p:sp>
        <p:nvSpPr>
          <p:cNvPr id="4" name="Slide Number Placeholder 3"/>
          <p:cNvSpPr>
            <a:spLocks noGrp="1"/>
          </p:cNvSpPr>
          <p:nvPr>
            <p:ph type="sldNum" sz="quarter" idx="5"/>
          </p:nvPr>
        </p:nvSpPr>
        <p:spPr/>
        <p:txBody>
          <a:bodyPr/>
          <a:lstStyle/>
          <a:p>
            <a:fld id="{A1265101-00DF-4655-9E4C-632E8562F1D0}" type="slidenum">
              <a:rPr lang="en-GB" smtClean="0"/>
              <a:t>7</a:t>
            </a:fld>
            <a:endParaRPr lang="en-GB"/>
          </a:p>
        </p:txBody>
      </p:sp>
    </p:spTree>
    <p:extLst>
      <p:ext uri="{BB962C8B-B14F-4D97-AF65-F5344CB8AC3E}">
        <p14:creationId xmlns:p14="http://schemas.microsoft.com/office/powerpoint/2010/main" val="255005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 allocation for non-emergency calls can strain available services. It's essential to evaluate how resources are distributed to respond effectively to both emergency and non-emergency situations.</a:t>
            </a:r>
          </a:p>
        </p:txBody>
      </p:sp>
      <p:sp>
        <p:nvSpPr>
          <p:cNvPr id="4" name="Slide Number Placeholder 3"/>
          <p:cNvSpPr>
            <a:spLocks noGrp="1"/>
          </p:cNvSpPr>
          <p:nvPr>
            <p:ph type="sldNum" sz="quarter" idx="5"/>
          </p:nvPr>
        </p:nvSpPr>
        <p:spPr/>
        <p:txBody>
          <a:bodyPr/>
          <a:lstStyle/>
          <a:p>
            <a:fld id="{2FBBCC56-3623-413B-BE7D-DA17A4559FC8}" type="slidenum">
              <a:rPr lang="en-GB" smtClean="0"/>
              <a:t>8</a:t>
            </a:fld>
            <a:endParaRPr lang="en-GB"/>
          </a:p>
        </p:txBody>
      </p:sp>
    </p:spTree>
    <p:extLst>
      <p:ext uri="{BB962C8B-B14F-4D97-AF65-F5344CB8AC3E}">
        <p14:creationId xmlns:p14="http://schemas.microsoft.com/office/powerpoint/2010/main" val="267487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can be reluctance among fire and rescue services to respond to non-critical requests due to prioritisation of life-threatening situations. It's important to find a balance between need and resource availability.</a:t>
            </a:r>
          </a:p>
        </p:txBody>
      </p:sp>
      <p:sp>
        <p:nvSpPr>
          <p:cNvPr id="4" name="Slide Number Placeholder 3"/>
          <p:cNvSpPr>
            <a:spLocks noGrp="1"/>
          </p:cNvSpPr>
          <p:nvPr>
            <p:ph type="sldNum" sz="quarter" idx="5"/>
          </p:nvPr>
        </p:nvSpPr>
        <p:spPr/>
        <p:txBody>
          <a:bodyPr/>
          <a:lstStyle/>
          <a:p>
            <a:fld id="{2FBBCC56-3623-413B-BE7D-DA17A4559FC8}" type="slidenum">
              <a:rPr lang="en-GB" smtClean="0"/>
              <a:t>9</a:t>
            </a:fld>
            <a:endParaRPr lang="en-GB"/>
          </a:p>
        </p:txBody>
      </p:sp>
    </p:spTree>
    <p:extLst>
      <p:ext uri="{BB962C8B-B14F-4D97-AF65-F5344CB8AC3E}">
        <p14:creationId xmlns:p14="http://schemas.microsoft.com/office/powerpoint/2010/main" val="2628197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srcRect/>
          <a:stretch/>
        </p:blipFill>
        <p:spPr>
          <a:xfrm>
            <a:off x="187325" y="184150"/>
            <a:ext cx="11588750" cy="648309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15925" y="184150"/>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0" y="5085108"/>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pic>
        <p:nvPicPr>
          <p:cNvPr id="4" name="Picture 3">
            <a:extLst>
              <a:ext uri="{FF2B5EF4-FFF2-40B4-BE49-F238E27FC236}">
                <a16:creationId xmlns:a16="http://schemas.microsoft.com/office/drawing/2014/main" id="{896371FD-065D-41E2-AF4F-3BCD1DA11EAD}"/>
              </a:ext>
            </a:extLst>
          </p:cNvPr>
          <p:cNvPicPr>
            <a:picLocks noChangeAspect="1"/>
          </p:cNvPicPr>
          <p:nvPr/>
        </p:nvPicPr>
        <p:blipFill>
          <a:blip r:embed="rId2"/>
          <a:srcRect/>
          <a:stretch/>
        </p:blipFill>
        <p:spPr>
          <a:xfrm>
            <a:off x="187325" y="184150"/>
            <a:ext cx="11588750" cy="6483093"/>
          </a:xfrm>
          <a:prstGeom prst="rect">
            <a:avLst/>
          </a:prstGeom>
        </p:spPr>
      </p:pic>
      <p:sp>
        <p:nvSpPr>
          <p:cNvPr id="5" name="Right Triangle 4">
            <a:extLst>
              <a:ext uri="{FF2B5EF4-FFF2-40B4-BE49-F238E27FC236}">
                <a16:creationId xmlns:a16="http://schemas.microsoft.com/office/drawing/2014/main" id="{846455E3-1CB6-29F7-20AC-0D419DAD7F41}"/>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9B20B7C1-25CD-4540-B03B-CF9236808D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15073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tem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6205538" y="1522413"/>
            <a:ext cx="556736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11" name="Text Placeholder 2">
            <a:extLst>
              <a:ext uri="{FF2B5EF4-FFF2-40B4-BE49-F238E27FC236}">
                <a16:creationId xmlns:a16="http://schemas.microsoft.com/office/drawing/2014/main" id="{44EA58E0-0507-4D29-B407-456B7D9DD7F0}"/>
              </a:ext>
            </a:extLst>
          </p:cNvPr>
          <p:cNvSpPr>
            <a:spLocks noGrp="1"/>
          </p:cNvSpPr>
          <p:nvPr>
            <p:ph type="body" idx="13"/>
          </p:nvPr>
        </p:nvSpPr>
        <p:spPr>
          <a:xfrm>
            <a:off x="417514" y="1485412"/>
            <a:ext cx="4939932" cy="3740149"/>
          </a:xfrm>
        </p:spPr>
        <p:txBody>
          <a:bodyPr anchor="t" anchorCtr="0"/>
          <a:lstStyle>
            <a:lvl1pPr marL="0" indent="0">
              <a:spcBef>
                <a:spcPts val="0"/>
              </a:spcBef>
              <a:buNone/>
              <a:defRPr sz="3000" b="1">
                <a:solidFill>
                  <a:schemeClr val="tx2"/>
                </a:solidFill>
              </a:defRPr>
            </a:lvl1pPr>
            <a:lvl2pPr marL="0" indent="0">
              <a:buNone/>
              <a:defRPr sz="3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439060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and Content panel">
    <p:spTree>
      <p:nvGrpSpPr>
        <p:cNvPr id="1" name=""/>
        <p:cNvGrpSpPr/>
        <p:nvPr/>
      </p:nvGrpSpPr>
      <p:grpSpPr>
        <a:xfrm>
          <a:off x="0" y="0"/>
          <a:ext cx="0" cy="0"/>
          <a:chOff x="0" y="0"/>
          <a:chExt cx="0" cy="0"/>
        </a:xfrm>
      </p:grpSpPr>
      <p:sp>
        <p:nvSpPr>
          <p:cNvPr id="9" name="Rectangle: Single Corner Snipped 8">
            <a:extLst>
              <a:ext uri="{FF2B5EF4-FFF2-40B4-BE49-F238E27FC236}">
                <a16:creationId xmlns:a16="http://schemas.microsoft.com/office/drawing/2014/main" id="{092C1915-EA9B-47F9-87FD-8E12EEAC43E5}"/>
              </a:ext>
            </a:extLst>
          </p:cNvPr>
          <p:cNvSpPr/>
          <p:nvPr/>
        </p:nvSpPr>
        <p:spPr>
          <a:xfrm rot="5400000">
            <a:off x="5569823" y="352246"/>
            <a:ext cx="6483600" cy="6043485"/>
          </a:xfrm>
          <a:prstGeom prst="snip1Rect">
            <a:avLst>
              <a:gd name="adj" fmla="val 334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6566052" y="1522414"/>
            <a:ext cx="5206847" cy="3703148"/>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11" name="Text Placeholder 2">
            <a:extLst>
              <a:ext uri="{FF2B5EF4-FFF2-40B4-BE49-F238E27FC236}">
                <a16:creationId xmlns:a16="http://schemas.microsoft.com/office/drawing/2014/main" id="{44EA58E0-0507-4D29-B407-456B7D9DD7F0}"/>
              </a:ext>
            </a:extLst>
          </p:cNvPr>
          <p:cNvSpPr>
            <a:spLocks noGrp="1"/>
          </p:cNvSpPr>
          <p:nvPr>
            <p:ph type="body" idx="13"/>
          </p:nvPr>
        </p:nvSpPr>
        <p:spPr>
          <a:xfrm>
            <a:off x="417514" y="1485412"/>
            <a:ext cx="4939932" cy="3740149"/>
          </a:xfrm>
        </p:spPr>
        <p:txBody>
          <a:bodyPr anchor="t" anchorCtr="0"/>
          <a:lstStyle>
            <a:lvl1pPr marL="0" indent="0">
              <a:lnSpc>
                <a:spcPts val="3400"/>
              </a:lnSpc>
              <a:spcBef>
                <a:spcPts val="0"/>
              </a:spcBef>
              <a:buNone/>
              <a:defRPr sz="3000" b="1">
                <a:solidFill>
                  <a:schemeClr val="tx2"/>
                </a:solidFill>
              </a:defRPr>
            </a:lvl1pPr>
            <a:lvl2pPr marL="0" indent="0">
              <a:buNone/>
              <a:defRPr sz="1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Single Corner Snipped 6">
            <a:extLst>
              <a:ext uri="{FF2B5EF4-FFF2-40B4-BE49-F238E27FC236}">
                <a16:creationId xmlns:a16="http://schemas.microsoft.com/office/drawing/2014/main" id="{3F7EF4AF-57ED-201D-7747-33B6D5908E88}"/>
              </a:ext>
            </a:extLst>
          </p:cNvPr>
          <p:cNvSpPr/>
          <p:nvPr/>
        </p:nvSpPr>
        <p:spPr>
          <a:xfrm rot="5400000">
            <a:off x="5569823" y="352246"/>
            <a:ext cx="6483600" cy="6043485"/>
          </a:xfrm>
          <a:prstGeom prst="snip1Rect">
            <a:avLst>
              <a:gd name="adj" fmla="val 334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1900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F30100B-4813-41D1-9573-021599EE2C07}"/>
              </a:ext>
            </a:extLst>
          </p:cNvPr>
          <p:cNvSpPr>
            <a:spLocks noGrp="1"/>
          </p:cNvSpPr>
          <p:nvPr>
            <p:ph type="pic" sz="quarter" idx="13"/>
          </p:nvPr>
        </p:nvSpPr>
        <p:spPr>
          <a:xfrm>
            <a:off x="6205538" y="187201"/>
            <a:ext cx="5799808" cy="6483600"/>
          </a:xfrm>
          <a:custGeom>
            <a:avLst/>
            <a:gdLst>
              <a:gd name="connsiteX0" fmla="*/ 0 w 5799808"/>
              <a:gd name="connsiteY0" fmla="*/ 0 h 6483600"/>
              <a:gd name="connsiteX1" fmla="*/ 5799808 w 5799808"/>
              <a:gd name="connsiteY1" fmla="*/ 0 h 6483600"/>
              <a:gd name="connsiteX2" fmla="*/ 5799808 w 5799808"/>
              <a:gd name="connsiteY2" fmla="*/ 4544028 h 6483600"/>
              <a:gd name="connsiteX3" fmla="*/ 3860236 w 5799808"/>
              <a:gd name="connsiteY3" fmla="*/ 6483600 h 6483600"/>
              <a:gd name="connsiteX4" fmla="*/ 0 w 5799808"/>
              <a:gd name="connsiteY4" fmla="*/ 6483600 h 648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808" h="6483600">
                <a:moveTo>
                  <a:pt x="0" y="0"/>
                </a:moveTo>
                <a:lnTo>
                  <a:pt x="5799808" y="0"/>
                </a:lnTo>
                <a:lnTo>
                  <a:pt x="5799808" y="4544028"/>
                </a:lnTo>
                <a:lnTo>
                  <a:pt x="3860236" y="6483600"/>
                </a:lnTo>
                <a:lnTo>
                  <a:pt x="0" y="64836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417513" y="1524797"/>
            <a:ext cx="4713287"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10730323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463C-7B0A-4B72-BA38-C917D93116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B1360F-1E72-41E0-AAC9-4B99A20CD271}"/>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4" name="Footer Placeholder 3">
            <a:extLst>
              <a:ext uri="{FF2B5EF4-FFF2-40B4-BE49-F238E27FC236}">
                <a16:creationId xmlns:a16="http://schemas.microsoft.com/office/drawing/2014/main" id="{2BEBD093-37A5-4E50-B50B-B7EC070886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860D96-934B-42D5-9E5A-296666ED567E}"/>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9" name="Chart Placeholder 8">
            <a:extLst>
              <a:ext uri="{FF2B5EF4-FFF2-40B4-BE49-F238E27FC236}">
                <a16:creationId xmlns:a16="http://schemas.microsoft.com/office/drawing/2014/main" id="{FDF7C758-AC62-44F2-B395-19068E41ADEB}"/>
              </a:ext>
            </a:extLst>
          </p:cNvPr>
          <p:cNvSpPr>
            <a:spLocks noGrp="1"/>
          </p:cNvSpPr>
          <p:nvPr>
            <p:ph type="chart" sz="quarter" idx="13"/>
          </p:nvPr>
        </p:nvSpPr>
        <p:spPr>
          <a:xfrm>
            <a:off x="417513" y="1522413"/>
            <a:ext cx="7493000" cy="4294187"/>
          </a:xfrm>
        </p:spPr>
        <p:txBody>
          <a:bodyPr/>
          <a:lstStyle/>
          <a:p>
            <a:r>
              <a:rPr lang="en-US"/>
              <a:t>Click icon to add chart</a:t>
            </a:r>
          </a:p>
        </p:txBody>
      </p:sp>
      <p:sp>
        <p:nvSpPr>
          <p:cNvPr id="11" name="Text Placeholder 10">
            <a:extLst>
              <a:ext uri="{FF2B5EF4-FFF2-40B4-BE49-F238E27FC236}">
                <a16:creationId xmlns:a16="http://schemas.microsoft.com/office/drawing/2014/main" id="{020BF1C4-E4F0-4761-85B6-D58D95B8D115}"/>
              </a:ext>
            </a:extLst>
          </p:cNvPr>
          <p:cNvSpPr>
            <a:spLocks noGrp="1"/>
          </p:cNvSpPr>
          <p:nvPr>
            <p:ph type="body" sz="quarter" idx="14"/>
          </p:nvPr>
        </p:nvSpPr>
        <p:spPr>
          <a:xfrm>
            <a:off x="417513" y="5930900"/>
            <a:ext cx="7493000" cy="427038"/>
          </a:xfrm>
        </p:spPr>
        <p:txBody>
          <a:bodyPr/>
          <a:lstStyle>
            <a:lvl1pPr>
              <a:spcBef>
                <a:spcPts val="0"/>
              </a:spcBef>
              <a:defRPr sz="1000"/>
            </a:lvl1pPr>
            <a:lvl2pPr>
              <a:spcBef>
                <a:spcPts val="0"/>
              </a:spcBef>
              <a:defRPr sz="1000"/>
            </a:lvl2pPr>
            <a:lvl3pPr>
              <a:spcBef>
                <a:spcPts val="0"/>
              </a:spcBef>
              <a:defRPr sz="1000"/>
            </a:lvl3pPr>
            <a:lvl4pPr>
              <a:spcBef>
                <a:spcPts val="0"/>
              </a:spcBef>
              <a:defRPr sz="1000"/>
            </a:lvl4pPr>
            <a:lvl5pPr>
              <a:spcBef>
                <a:spcPts val="0"/>
              </a:spcBef>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044488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Imag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Picture Placeholder 23">
            <a:extLst>
              <a:ext uri="{FF2B5EF4-FFF2-40B4-BE49-F238E27FC236}">
                <a16:creationId xmlns:a16="http://schemas.microsoft.com/office/drawing/2014/main" id="{98613A1D-679E-47FD-810B-DA881F257709}"/>
              </a:ext>
            </a:extLst>
          </p:cNvPr>
          <p:cNvSpPr>
            <a:spLocks noGrp="1"/>
          </p:cNvSpPr>
          <p:nvPr>
            <p:ph type="pic" sz="quarter" idx="10"/>
          </p:nvPr>
        </p:nvSpPr>
        <p:spPr>
          <a:xfrm>
            <a:off x="5519738" y="187200"/>
            <a:ext cx="6483600" cy="6483600"/>
          </a:xfrm>
          <a:custGeom>
            <a:avLst/>
            <a:gdLst>
              <a:gd name="connsiteX0" fmla="*/ 0 w 6483600"/>
              <a:gd name="connsiteY0" fmla="*/ 0 h 6483600"/>
              <a:gd name="connsiteX1" fmla="*/ 6483600 w 6483600"/>
              <a:gd name="connsiteY1" fmla="*/ 0 h 6483600"/>
              <a:gd name="connsiteX2" fmla="*/ 6483600 w 6483600"/>
              <a:gd name="connsiteY2" fmla="*/ 4549650 h 6483600"/>
              <a:gd name="connsiteX3" fmla="*/ 4549650 w 6483600"/>
              <a:gd name="connsiteY3" fmla="*/ 6483600 h 6483600"/>
              <a:gd name="connsiteX4" fmla="*/ 0 w 6483600"/>
              <a:gd name="connsiteY4" fmla="*/ 6483600 h 648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3600" h="6483600">
                <a:moveTo>
                  <a:pt x="0" y="0"/>
                </a:moveTo>
                <a:lnTo>
                  <a:pt x="6483600" y="0"/>
                </a:lnTo>
                <a:lnTo>
                  <a:pt x="6483600" y="4549650"/>
                </a:lnTo>
                <a:lnTo>
                  <a:pt x="4549650" y="6483600"/>
                </a:lnTo>
                <a:lnTo>
                  <a:pt x="0" y="64836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28987951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Graphic 9">
            <a:extLst>
              <a:ext uri="{FF2B5EF4-FFF2-40B4-BE49-F238E27FC236}">
                <a16:creationId xmlns:a16="http://schemas.microsoft.com/office/drawing/2014/main" id="{94269073-4CF1-41CF-9ADF-B0E06A594F9C}"/>
              </a:ext>
            </a:extLst>
          </p:cNvPr>
          <p:cNvSpPr/>
          <p:nvPr/>
        </p:nvSpPr>
        <p:spPr>
          <a:xfrm>
            <a:off x="184482" y="188663"/>
            <a:ext cx="11823036" cy="6483600"/>
          </a:xfrm>
          <a:custGeom>
            <a:avLst/>
            <a:gdLst>
              <a:gd name="connsiteX0" fmla="*/ 0 w 11823036"/>
              <a:gd name="connsiteY0" fmla="*/ 0 h 6483600"/>
              <a:gd name="connsiteX1" fmla="*/ 11823036 w 11823036"/>
              <a:gd name="connsiteY1" fmla="*/ 0 h 6483600"/>
              <a:gd name="connsiteX2" fmla="*/ 11823036 w 11823036"/>
              <a:gd name="connsiteY2" fmla="*/ 6483600 h 6483600"/>
              <a:gd name="connsiteX3" fmla="*/ 0 w 11823036"/>
              <a:gd name="connsiteY3" fmla="*/ 6483600 h 6483600"/>
            </a:gdLst>
            <a:ahLst/>
            <a:cxnLst>
              <a:cxn ang="0">
                <a:pos x="connsiteX0" y="connsiteY0"/>
              </a:cxn>
              <a:cxn ang="0">
                <a:pos x="connsiteX1" y="connsiteY1"/>
              </a:cxn>
              <a:cxn ang="0">
                <a:pos x="connsiteX2" y="connsiteY2"/>
              </a:cxn>
              <a:cxn ang="0">
                <a:pos x="connsiteX3" y="connsiteY3"/>
              </a:cxn>
            </a:cxnLst>
            <a:rect l="l" t="t" r="r" b="b"/>
            <a:pathLst>
              <a:path w="11823036" h="6483600">
                <a:moveTo>
                  <a:pt x="0" y="0"/>
                </a:moveTo>
                <a:lnTo>
                  <a:pt x="11823036" y="0"/>
                </a:lnTo>
                <a:lnTo>
                  <a:pt x="11823036" y="6483600"/>
                </a:lnTo>
                <a:lnTo>
                  <a:pt x="0" y="6483600"/>
                </a:lnTo>
                <a:close/>
              </a:path>
            </a:pathLst>
          </a:custGeom>
          <a:solidFill>
            <a:srgbClr val="E3533C"/>
          </a:solidFill>
          <a:ln w="635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hasCustomPrompt="1"/>
          </p:nvPr>
        </p:nvSpPr>
        <p:spPr>
          <a:xfrm>
            <a:off x="598585" y="3223210"/>
            <a:ext cx="3440015" cy="1500187"/>
          </a:xfrm>
        </p:spPr>
        <p:txBody>
          <a:bodyPr/>
          <a:lstStyle>
            <a:lvl1pPr marL="0" indent="0" algn="l">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DClick</a:t>
            </a:r>
            <a:r>
              <a:rPr lang="en-US" dirty="0"/>
              <a:t> to edit Master text styles</a:t>
            </a:r>
          </a:p>
        </p:txBody>
      </p:sp>
      <p:pic>
        <p:nvPicPr>
          <p:cNvPr id="7" name="Graphic 6">
            <a:extLst>
              <a:ext uri="{FF2B5EF4-FFF2-40B4-BE49-F238E27FC236}">
                <a16:creationId xmlns:a16="http://schemas.microsoft.com/office/drawing/2014/main" id="{B50762C6-E130-2B35-3874-32B72E6513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pic>
        <p:nvPicPr>
          <p:cNvPr id="4" name="Graphic 3">
            <a:extLst>
              <a:ext uri="{FF2B5EF4-FFF2-40B4-BE49-F238E27FC236}">
                <a16:creationId xmlns:a16="http://schemas.microsoft.com/office/drawing/2014/main" id="{827D5D5B-1410-B3B2-EE8A-30EB61816A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spTree>
    <p:extLst>
      <p:ext uri="{BB962C8B-B14F-4D97-AF65-F5344CB8AC3E}">
        <p14:creationId xmlns:p14="http://schemas.microsoft.com/office/powerpoint/2010/main" val="179034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10" name="Graphic 5">
            <a:extLst>
              <a:ext uri="{FF2B5EF4-FFF2-40B4-BE49-F238E27FC236}">
                <a16:creationId xmlns:a16="http://schemas.microsoft.com/office/drawing/2014/main" id="{EBB2C510-8E22-48F6-ABA1-F21E5544FD57}"/>
              </a:ext>
            </a:extLst>
          </p:cNvPr>
          <p:cNvSpPr>
            <a:spLocks noChangeAspect="1"/>
          </p:cNvSpPr>
          <p:nvPr/>
        </p:nvSpPr>
        <p:spPr>
          <a:xfrm>
            <a:off x="417512" y="1103940"/>
            <a:ext cx="742645" cy="654645"/>
          </a:xfrm>
          <a:custGeom>
            <a:avLst/>
            <a:gdLst>
              <a:gd name="connsiteX0" fmla="*/ 303074 w 742645"/>
              <a:gd name="connsiteY0" fmla="*/ 335522 h 654645"/>
              <a:gd name="connsiteX1" fmla="*/ 182496 w 742645"/>
              <a:gd name="connsiteY1" fmla="*/ 335522 h 654645"/>
              <a:gd name="connsiteX2" fmla="*/ 303074 w 742645"/>
              <a:gd name="connsiteY2" fmla="*/ 136470 h 654645"/>
              <a:gd name="connsiteX3" fmla="*/ 303074 w 742645"/>
              <a:gd name="connsiteY3" fmla="*/ 559 h 654645"/>
              <a:gd name="connsiteX4" fmla="*/ 81047 w 742645"/>
              <a:gd name="connsiteY4" fmla="*/ 115406 h 654645"/>
              <a:gd name="connsiteX5" fmla="*/ 662 w 742645"/>
              <a:gd name="connsiteY5" fmla="*/ 369984 h 654645"/>
              <a:gd name="connsiteX6" fmla="*/ 662 w 742645"/>
              <a:gd name="connsiteY6" fmla="*/ 655205 h 654645"/>
              <a:gd name="connsiteX7" fmla="*/ 303074 w 742645"/>
              <a:gd name="connsiteY7" fmla="*/ 655205 h 654645"/>
              <a:gd name="connsiteX8" fmla="*/ 743307 w 742645"/>
              <a:gd name="connsiteY8" fmla="*/ 335522 h 654645"/>
              <a:gd name="connsiteX9" fmla="*/ 622729 w 742645"/>
              <a:gd name="connsiteY9" fmla="*/ 335522 h 654645"/>
              <a:gd name="connsiteX10" fmla="*/ 743307 w 742645"/>
              <a:gd name="connsiteY10" fmla="*/ 136470 h 654645"/>
              <a:gd name="connsiteX11" fmla="*/ 743307 w 742645"/>
              <a:gd name="connsiteY11" fmla="*/ 559 h 654645"/>
              <a:gd name="connsiteX12" fmla="*/ 521280 w 742645"/>
              <a:gd name="connsiteY12" fmla="*/ 115406 h 654645"/>
              <a:gd name="connsiteX13" fmla="*/ 440895 w 742645"/>
              <a:gd name="connsiteY13" fmla="*/ 371842 h 654645"/>
              <a:gd name="connsiteX14" fmla="*/ 440895 w 742645"/>
              <a:gd name="connsiteY14" fmla="*/ 655126 h 654645"/>
              <a:gd name="connsiteX15" fmla="*/ 743307 w 742645"/>
              <a:gd name="connsiteY15" fmla="*/ 655126 h 6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45" h="654645">
                <a:moveTo>
                  <a:pt x="303074" y="335522"/>
                </a:moveTo>
                <a:lnTo>
                  <a:pt x="182496" y="335522"/>
                </a:lnTo>
                <a:cubicBezTo>
                  <a:pt x="184406" y="211098"/>
                  <a:pt x="216958" y="163239"/>
                  <a:pt x="303074" y="136470"/>
                </a:cubicBezTo>
                <a:lnTo>
                  <a:pt x="303074" y="559"/>
                </a:lnTo>
                <a:cubicBezTo>
                  <a:pt x="176766" y="15867"/>
                  <a:pt x="105932" y="86701"/>
                  <a:pt x="81047" y="115406"/>
                </a:cubicBezTo>
                <a:cubicBezTo>
                  <a:pt x="19790" y="190060"/>
                  <a:pt x="2546" y="276176"/>
                  <a:pt x="662" y="369984"/>
                </a:cubicBezTo>
                <a:lnTo>
                  <a:pt x="662" y="655205"/>
                </a:lnTo>
                <a:lnTo>
                  <a:pt x="303074" y="655205"/>
                </a:lnTo>
                <a:close/>
                <a:moveTo>
                  <a:pt x="743307" y="335522"/>
                </a:moveTo>
                <a:lnTo>
                  <a:pt x="622729" y="335522"/>
                </a:lnTo>
                <a:cubicBezTo>
                  <a:pt x="624640" y="211098"/>
                  <a:pt x="657191" y="163239"/>
                  <a:pt x="743307" y="136470"/>
                </a:cubicBezTo>
                <a:lnTo>
                  <a:pt x="743307" y="559"/>
                </a:lnTo>
                <a:cubicBezTo>
                  <a:pt x="616973" y="15867"/>
                  <a:pt x="546165" y="86701"/>
                  <a:pt x="521280" y="115406"/>
                </a:cubicBezTo>
                <a:cubicBezTo>
                  <a:pt x="460023" y="190060"/>
                  <a:pt x="442779" y="276176"/>
                  <a:pt x="440895" y="371842"/>
                </a:cubicBezTo>
                <a:lnTo>
                  <a:pt x="440895" y="655126"/>
                </a:lnTo>
                <a:lnTo>
                  <a:pt x="743307" y="655126"/>
                </a:lnTo>
                <a:close/>
              </a:path>
            </a:pathLst>
          </a:custGeom>
          <a:solidFill>
            <a:schemeClr val="bg2"/>
          </a:solidFill>
          <a:ln w="2616" cap="flat">
            <a:noFill/>
            <a:prstDash val="solid"/>
            <a:miter/>
          </a:ln>
        </p:spPr>
        <p:txBody>
          <a:bodyPr rtlCol="0" anchor="ctr"/>
          <a:lstStyle/>
          <a:p>
            <a:endParaRPr lang="en-US"/>
          </a:p>
        </p:txBody>
      </p:sp>
      <p:sp>
        <p:nvSpPr>
          <p:cNvPr id="12" name="Text Placeholder 2">
            <a:extLst>
              <a:ext uri="{FF2B5EF4-FFF2-40B4-BE49-F238E27FC236}">
                <a16:creationId xmlns:a16="http://schemas.microsoft.com/office/drawing/2014/main" id="{852056B0-6126-4F00-A756-172EA20D66D1}"/>
              </a:ext>
            </a:extLst>
          </p:cNvPr>
          <p:cNvSpPr>
            <a:spLocks noGrp="1"/>
          </p:cNvSpPr>
          <p:nvPr>
            <p:ph type="body" idx="13"/>
          </p:nvPr>
        </p:nvSpPr>
        <p:spPr>
          <a:xfrm>
            <a:off x="417513" y="1879112"/>
            <a:ext cx="8459863" cy="3740149"/>
          </a:xfrm>
        </p:spPr>
        <p:txBody>
          <a:bodyPr anchor="t" anchorCtr="0"/>
          <a:lstStyle>
            <a:lvl1pPr marL="0" indent="0">
              <a:lnSpc>
                <a:spcPct val="98000"/>
              </a:lnSpc>
              <a:spcBef>
                <a:spcPts val="0"/>
              </a:spcBef>
              <a:buNone/>
              <a:defRPr sz="3300" b="1">
                <a:solidFill>
                  <a:schemeClr val="tx2"/>
                </a:solidFill>
              </a:defRPr>
            </a:lvl1pPr>
            <a:lvl2pPr marL="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6072240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Big Quote">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lvl1pPr>
              <a:defRPr>
                <a:solidFill>
                  <a:schemeClr val="tx1"/>
                </a:solidFill>
              </a:defRPr>
            </a:lvl1pPr>
          </a:lstStyle>
          <a:p>
            <a:fld id="{E7F6A1D9-D323-4F4E-8655-25E2D32CE742}" type="datetime1">
              <a:rPr lang="en-US" smtClean="0"/>
              <a:t>9/12/2025</a:t>
            </a:fld>
            <a:endParaRPr lang="en-US"/>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lvl1pPr>
              <a:defRPr>
                <a:solidFill>
                  <a:schemeClr val="tx1"/>
                </a:solidFill>
              </a:defRPr>
            </a:lvl1pPr>
          </a:lstStyle>
          <a:p>
            <a:fld id="{DFDF98CC-160E-494C-8C3C-8CDC5FA257DE}" type="slidenum">
              <a:rPr lang="en-US" smtClean="0"/>
              <a:pPr/>
              <a:t>‹#›</a:t>
            </a:fld>
            <a:endParaRPr lang="en-US" dirty="0"/>
          </a:p>
        </p:txBody>
      </p:sp>
      <p:sp>
        <p:nvSpPr>
          <p:cNvPr id="10" name="Graphic 5">
            <a:extLst>
              <a:ext uri="{FF2B5EF4-FFF2-40B4-BE49-F238E27FC236}">
                <a16:creationId xmlns:a16="http://schemas.microsoft.com/office/drawing/2014/main" id="{EBB2C510-8E22-48F6-ABA1-F21E5544FD57}"/>
              </a:ext>
            </a:extLst>
          </p:cNvPr>
          <p:cNvSpPr>
            <a:spLocks noChangeAspect="1"/>
          </p:cNvSpPr>
          <p:nvPr/>
        </p:nvSpPr>
        <p:spPr>
          <a:xfrm>
            <a:off x="417512" y="1103940"/>
            <a:ext cx="742645" cy="654645"/>
          </a:xfrm>
          <a:custGeom>
            <a:avLst/>
            <a:gdLst>
              <a:gd name="connsiteX0" fmla="*/ 303074 w 742645"/>
              <a:gd name="connsiteY0" fmla="*/ 335522 h 654645"/>
              <a:gd name="connsiteX1" fmla="*/ 182496 w 742645"/>
              <a:gd name="connsiteY1" fmla="*/ 335522 h 654645"/>
              <a:gd name="connsiteX2" fmla="*/ 303074 w 742645"/>
              <a:gd name="connsiteY2" fmla="*/ 136470 h 654645"/>
              <a:gd name="connsiteX3" fmla="*/ 303074 w 742645"/>
              <a:gd name="connsiteY3" fmla="*/ 559 h 654645"/>
              <a:gd name="connsiteX4" fmla="*/ 81047 w 742645"/>
              <a:gd name="connsiteY4" fmla="*/ 115406 h 654645"/>
              <a:gd name="connsiteX5" fmla="*/ 662 w 742645"/>
              <a:gd name="connsiteY5" fmla="*/ 369984 h 654645"/>
              <a:gd name="connsiteX6" fmla="*/ 662 w 742645"/>
              <a:gd name="connsiteY6" fmla="*/ 655205 h 654645"/>
              <a:gd name="connsiteX7" fmla="*/ 303074 w 742645"/>
              <a:gd name="connsiteY7" fmla="*/ 655205 h 654645"/>
              <a:gd name="connsiteX8" fmla="*/ 743307 w 742645"/>
              <a:gd name="connsiteY8" fmla="*/ 335522 h 654645"/>
              <a:gd name="connsiteX9" fmla="*/ 622729 w 742645"/>
              <a:gd name="connsiteY9" fmla="*/ 335522 h 654645"/>
              <a:gd name="connsiteX10" fmla="*/ 743307 w 742645"/>
              <a:gd name="connsiteY10" fmla="*/ 136470 h 654645"/>
              <a:gd name="connsiteX11" fmla="*/ 743307 w 742645"/>
              <a:gd name="connsiteY11" fmla="*/ 559 h 654645"/>
              <a:gd name="connsiteX12" fmla="*/ 521280 w 742645"/>
              <a:gd name="connsiteY12" fmla="*/ 115406 h 654645"/>
              <a:gd name="connsiteX13" fmla="*/ 440895 w 742645"/>
              <a:gd name="connsiteY13" fmla="*/ 371842 h 654645"/>
              <a:gd name="connsiteX14" fmla="*/ 440895 w 742645"/>
              <a:gd name="connsiteY14" fmla="*/ 655126 h 654645"/>
              <a:gd name="connsiteX15" fmla="*/ 743307 w 742645"/>
              <a:gd name="connsiteY15" fmla="*/ 655126 h 6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45" h="654645">
                <a:moveTo>
                  <a:pt x="303074" y="335522"/>
                </a:moveTo>
                <a:lnTo>
                  <a:pt x="182496" y="335522"/>
                </a:lnTo>
                <a:cubicBezTo>
                  <a:pt x="184406" y="211098"/>
                  <a:pt x="216958" y="163239"/>
                  <a:pt x="303074" y="136470"/>
                </a:cubicBezTo>
                <a:lnTo>
                  <a:pt x="303074" y="559"/>
                </a:lnTo>
                <a:cubicBezTo>
                  <a:pt x="176766" y="15867"/>
                  <a:pt x="105932" y="86701"/>
                  <a:pt x="81047" y="115406"/>
                </a:cubicBezTo>
                <a:cubicBezTo>
                  <a:pt x="19790" y="190060"/>
                  <a:pt x="2546" y="276176"/>
                  <a:pt x="662" y="369984"/>
                </a:cubicBezTo>
                <a:lnTo>
                  <a:pt x="662" y="655205"/>
                </a:lnTo>
                <a:lnTo>
                  <a:pt x="303074" y="655205"/>
                </a:lnTo>
                <a:close/>
                <a:moveTo>
                  <a:pt x="743307" y="335522"/>
                </a:moveTo>
                <a:lnTo>
                  <a:pt x="622729" y="335522"/>
                </a:lnTo>
                <a:cubicBezTo>
                  <a:pt x="624640" y="211098"/>
                  <a:pt x="657191" y="163239"/>
                  <a:pt x="743307" y="136470"/>
                </a:cubicBezTo>
                <a:lnTo>
                  <a:pt x="743307" y="559"/>
                </a:lnTo>
                <a:cubicBezTo>
                  <a:pt x="616973" y="15867"/>
                  <a:pt x="546165" y="86701"/>
                  <a:pt x="521280" y="115406"/>
                </a:cubicBezTo>
                <a:cubicBezTo>
                  <a:pt x="460023" y="190060"/>
                  <a:pt x="442779" y="276176"/>
                  <a:pt x="440895" y="371842"/>
                </a:cubicBezTo>
                <a:lnTo>
                  <a:pt x="440895" y="655126"/>
                </a:lnTo>
                <a:lnTo>
                  <a:pt x="743307" y="655126"/>
                </a:lnTo>
                <a:close/>
              </a:path>
            </a:pathLst>
          </a:custGeom>
          <a:solidFill>
            <a:schemeClr val="tx1">
              <a:alpha val="50000"/>
            </a:schemeClr>
          </a:solidFill>
          <a:ln w="2616" cap="flat">
            <a:noFill/>
            <a:prstDash val="solid"/>
            <a:miter/>
          </a:ln>
        </p:spPr>
        <p:txBody>
          <a:bodyPr rtlCol="0" anchor="ctr"/>
          <a:lstStyle/>
          <a:p>
            <a:endParaRPr lang="en-US">
              <a:solidFill>
                <a:schemeClr val="tx1"/>
              </a:solidFill>
            </a:endParaRPr>
          </a:p>
        </p:txBody>
      </p:sp>
      <p:sp>
        <p:nvSpPr>
          <p:cNvPr id="12" name="Text Placeholder 2">
            <a:extLst>
              <a:ext uri="{FF2B5EF4-FFF2-40B4-BE49-F238E27FC236}">
                <a16:creationId xmlns:a16="http://schemas.microsoft.com/office/drawing/2014/main" id="{852056B0-6126-4F00-A756-172EA20D66D1}"/>
              </a:ext>
            </a:extLst>
          </p:cNvPr>
          <p:cNvSpPr>
            <a:spLocks noGrp="1"/>
          </p:cNvSpPr>
          <p:nvPr>
            <p:ph type="body" idx="13"/>
          </p:nvPr>
        </p:nvSpPr>
        <p:spPr>
          <a:xfrm>
            <a:off x="417513" y="1879112"/>
            <a:ext cx="8459863" cy="3740149"/>
          </a:xfrm>
        </p:spPr>
        <p:txBody>
          <a:bodyPr anchor="t" anchorCtr="0"/>
          <a:lstStyle>
            <a:lvl1pPr marL="0" indent="0">
              <a:lnSpc>
                <a:spcPct val="98000"/>
              </a:lnSpc>
              <a:spcBef>
                <a:spcPts val="0"/>
              </a:spcBef>
              <a:buNone/>
              <a:defRPr sz="3300" b="1">
                <a:solidFill>
                  <a:schemeClr val="tx1"/>
                </a:solidFill>
              </a:defRPr>
            </a:lvl1pPr>
            <a:lvl2pPr marL="0" indent="0">
              <a:buNone/>
              <a:defRPr sz="1800" b="0">
                <a:solidFill>
                  <a:schemeClr val="tx1"/>
                </a:solidFill>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31D7A8EE-79C4-6205-E685-C7C2A993C2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pic>
        <p:nvPicPr>
          <p:cNvPr id="6" name="Graphic 5">
            <a:extLst>
              <a:ext uri="{FF2B5EF4-FFF2-40B4-BE49-F238E27FC236}">
                <a16:creationId xmlns:a16="http://schemas.microsoft.com/office/drawing/2014/main" id="{CB1EE91C-E8E2-8DC6-53DD-05FB988AE3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spTree>
    <p:extLst>
      <p:ext uri="{BB962C8B-B14F-4D97-AF65-F5344CB8AC3E}">
        <p14:creationId xmlns:p14="http://schemas.microsoft.com/office/powerpoint/2010/main" val="289395254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B68-A2CA-4721-BE3B-66BFE61013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92881-3458-4576-9A09-4A7AC09A1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B5030B-4AD8-4F9E-954C-E37AEEFDD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3AEA71-6C74-4767-939C-7FF7E6D1DBC3}"/>
              </a:ext>
            </a:extLst>
          </p:cNvPr>
          <p:cNvSpPr>
            <a:spLocks noGrp="1"/>
          </p:cNvSpPr>
          <p:nvPr>
            <p:ph type="dt" sz="half" idx="10"/>
          </p:nvPr>
        </p:nvSpPr>
        <p:spPr/>
        <p:txBody>
          <a:bodyPr/>
          <a:lstStyle/>
          <a:p>
            <a:fld id="{7241FB0F-3C5C-4949-B933-9C7E511ED094}" type="datetime1">
              <a:rPr lang="en-US" smtClean="0"/>
              <a:t>9/12/2025</a:t>
            </a:fld>
            <a:endParaRPr lang="en-US"/>
          </a:p>
        </p:txBody>
      </p:sp>
      <p:sp>
        <p:nvSpPr>
          <p:cNvPr id="6" name="Footer Placeholder 5">
            <a:extLst>
              <a:ext uri="{FF2B5EF4-FFF2-40B4-BE49-F238E27FC236}">
                <a16:creationId xmlns:a16="http://schemas.microsoft.com/office/drawing/2014/main" id="{C20B23B9-E7E6-49EF-82EE-39382F8286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BD53B4-50D1-418A-B00E-2B41682A1FE7}"/>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04760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8E2A-FDE7-4D57-B2AE-7396FDD850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BAA3FE-0F16-4E45-A660-FC30A514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5A78ED-75D3-4681-9112-B0DDDAB473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EE78D8-3519-4147-8C10-0E16D26E4E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ADDF39-D60F-4B04-AD3A-59A12C258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5C773F-BDCF-4BEC-BBAF-D096B7B3A60C}"/>
              </a:ext>
            </a:extLst>
          </p:cNvPr>
          <p:cNvSpPr>
            <a:spLocks noGrp="1"/>
          </p:cNvSpPr>
          <p:nvPr>
            <p:ph type="dt" sz="half" idx="10"/>
          </p:nvPr>
        </p:nvSpPr>
        <p:spPr/>
        <p:txBody>
          <a:bodyPr/>
          <a:lstStyle/>
          <a:p>
            <a:fld id="{C2F01D58-E949-4BCB-829A-BBF80E38D59C}" type="datetime1">
              <a:rPr lang="en-US" smtClean="0"/>
              <a:t>9/12/2025</a:t>
            </a:fld>
            <a:endParaRPr lang="en-US"/>
          </a:p>
        </p:txBody>
      </p:sp>
      <p:sp>
        <p:nvSpPr>
          <p:cNvPr id="8" name="Footer Placeholder 7">
            <a:extLst>
              <a:ext uri="{FF2B5EF4-FFF2-40B4-BE49-F238E27FC236}">
                <a16:creationId xmlns:a16="http://schemas.microsoft.com/office/drawing/2014/main" id="{D132817E-995B-46BC-A7DE-7FF6F680212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2BF329-FD80-4D8C-9BFD-9F8BF3663D1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80124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srcRect/>
          <a:stretch/>
        </p:blipFill>
        <p:spPr>
          <a:xfrm>
            <a:off x="194824" y="187453"/>
            <a:ext cx="11802352" cy="648309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1" y="357250"/>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0" y="5085108"/>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pic>
        <p:nvPicPr>
          <p:cNvPr id="4" name="Picture 3">
            <a:extLst>
              <a:ext uri="{FF2B5EF4-FFF2-40B4-BE49-F238E27FC236}">
                <a16:creationId xmlns:a16="http://schemas.microsoft.com/office/drawing/2014/main" id="{BAF0B914-CB05-6D81-0BDC-C0D27BE6C528}"/>
              </a:ext>
            </a:extLst>
          </p:cNvPr>
          <p:cNvPicPr>
            <a:picLocks noChangeAspect="1"/>
          </p:cNvPicPr>
          <p:nvPr/>
        </p:nvPicPr>
        <p:blipFill>
          <a:blip r:embed="rId2"/>
          <a:srcRect/>
          <a:stretch/>
        </p:blipFill>
        <p:spPr>
          <a:xfrm>
            <a:off x="194824" y="187453"/>
            <a:ext cx="11802352" cy="6483093"/>
          </a:xfrm>
          <a:prstGeom prst="rect">
            <a:avLst/>
          </a:prstGeom>
        </p:spPr>
      </p:pic>
      <p:sp>
        <p:nvSpPr>
          <p:cNvPr id="5" name="Right Triangle 4">
            <a:extLst>
              <a:ext uri="{FF2B5EF4-FFF2-40B4-BE49-F238E27FC236}">
                <a16:creationId xmlns:a16="http://schemas.microsoft.com/office/drawing/2014/main" id="{3CFC6F2E-767F-34E7-3750-6B44C200754B}"/>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55F94721-D521-26D1-F7C1-5B611CC83B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349706173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463C-7B0A-4B72-BA38-C917D93116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B1360F-1E72-41E0-AAC9-4B99A20CD271}"/>
              </a:ext>
            </a:extLst>
          </p:cNvPr>
          <p:cNvSpPr>
            <a:spLocks noGrp="1"/>
          </p:cNvSpPr>
          <p:nvPr>
            <p:ph type="dt" sz="half" idx="10"/>
          </p:nvPr>
        </p:nvSpPr>
        <p:spPr/>
        <p:txBody>
          <a:bodyPr/>
          <a:lstStyle/>
          <a:p>
            <a:fld id="{FF10A846-0DA4-4D92-9BF1-DE8C52C1F4DF}" type="datetime1">
              <a:rPr lang="en-US" smtClean="0"/>
              <a:t>9/12/2025</a:t>
            </a:fld>
            <a:endParaRPr lang="en-US"/>
          </a:p>
        </p:txBody>
      </p:sp>
      <p:sp>
        <p:nvSpPr>
          <p:cNvPr id="4" name="Footer Placeholder 3">
            <a:extLst>
              <a:ext uri="{FF2B5EF4-FFF2-40B4-BE49-F238E27FC236}">
                <a16:creationId xmlns:a16="http://schemas.microsoft.com/office/drawing/2014/main" id="{2BEBD093-37A5-4E50-B50B-B7EC070886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860D96-934B-42D5-9E5A-296666ED567E}"/>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001939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p>
            <a:fld id="{E9412331-4A9C-472F-A7FA-968157338839}" type="datetime1">
              <a:rPr lang="en-US" smtClean="0"/>
              <a:t>9/12/2025</a:t>
            </a:fld>
            <a:endParaRPr lang="en-US"/>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594845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hank you red">
    <p:spTree>
      <p:nvGrpSpPr>
        <p:cNvPr id="1" name=""/>
        <p:cNvGrpSpPr/>
        <p:nvPr/>
      </p:nvGrpSpPr>
      <p:grpSpPr>
        <a:xfrm>
          <a:off x="0" y="0"/>
          <a:ext cx="0" cy="0"/>
          <a:chOff x="0" y="0"/>
          <a:chExt cx="0" cy="0"/>
        </a:xfrm>
      </p:grpSpPr>
      <p:sp>
        <p:nvSpPr>
          <p:cNvPr id="13" name="Graphic 9">
            <a:extLst>
              <a:ext uri="{FF2B5EF4-FFF2-40B4-BE49-F238E27FC236}">
                <a16:creationId xmlns:a16="http://schemas.microsoft.com/office/drawing/2014/main" id="{94269073-4CF1-41CF-9ADF-B0E06A594F9C}"/>
              </a:ext>
            </a:extLst>
          </p:cNvPr>
          <p:cNvSpPr/>
          <p:nvPr/>
        </p:nvSpPr>
        <p:spPr>
          <a:xfrm>
            <a:off x="184482" y="187200"/>
            <a:ext cx="11823036" cy="6483600"/>
          </a:xfrm>
          <a:custGeom>
            <a:avLst/>
            <a:gdLst>
              <a:gd name="connsiteX0" fmla="*/ 0 w 11823036"/>
              <a:gd name="connsiteY0" fmla="*/ 0 h 6483600"/>
              <a:gd name="connsiteX1" fmla="*/ 11823036 w 11823036"/>
              <a:gd name="connsiteY1" fmla="*/ 0 h 6483600"/>
              <a:gd name="connsiteX2" fmla="*/ 11823036 w 11823036"/>
              <a:gd name="connsiteY2" fmla="*/ 6483600 h 6483600"/>
              <a:gd name="connsiteX3" fmla="*/ 0 w 11823036"/>
              <a:gd name="connsiteY3" fmla="*/ 6483600 h 6483600"/>
            </a:gdLst>
            <a:ahLst/>
            <a:cxnLst>
              <a:cxn ang="0">
                <a:pos x="connsiteX0" y="connsiteY0"/>
              </a:cxn>
              <a:cxn ang="0">
                <a:pos x="connsiteX1" y="connsiteY1"/>
              </a:cxn>
              <a:cxn ang="0">
                <a:pos x="connsiteX2" y="connsiteY2"/>
              </a:cxn>
              <a:cxn ang="0">
                <a:pos x="connsiteX3" y="connsiteY3"/>
              </a:cxn>
            </a:cxnLst>
            <a:rect l="l" t="t" r="r" b="b"/>
            <a:pathLst>
              <a:path w="11823036" h="6483600">
                <a:moveTo>
                  <a:pt x="0" y="0"/>
                </a:moveTo>
                <a:lnTo>
                  <a:pt x="11823036" y="0"/>
                </a:lnTo>
                <a:lnTo>
                  <a:pt x="11823036" y="6483600"/>
                </a:lnTo>
                <a:lnTo>
                  <a:pt x="0" y="6483600"/>
                </a:lnTo>
                <a:close/>
              </a:path>
            </a:pathLst>
          </a:custGeom>
          <a:solidFill>
            <a:schemeClr val="tx2"/>
          </a:solidFill>
          <a:ln w="6355" cap="flat">
            <a:noFill/>
            <a:prstDash val="solid"/>
            <a:miter/>
          </a:ln>
        </p:spPr>
        <p:txBody>
          <a:bodyPr rtlCol="0" anchor="ctr"/>
          <a:lstStyle/>
          <a:p>
            <a:endParaRPr lang="en-US"/>
          </a:p>
        </p:txBody>
      </p:sp>
      <p:sp>
        <p:nvSpPr>
          <p:cNvPr id="11" name="Right Triangle 10">
            <a:extLst>
              <a:ext uri="{FF2B5EF4-FFF2-40B4-BE49-F238E27FC236}">
                <a16:creationId xmlns:a16="http://schemas.microsoft.com/office/drawing/2014/main" id="{1A62B131-AAB1-42B8-91A0-A06C8E055BB0}"/>
              </a:ext>
            </a:extLst>
          </p:cNvPr>
          <p:cNvSpPr/>
          <p:nvPr/>
        </p:nvSpPr>
        <p:spPr>
          <a:xfrm flipH="1">
            <a:off x="9101138" y="4165600"/>
            <a:ext cx="3090862" cy="2692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black and white logo&#10;&#10;AI-generated content may be incorrect.">
            <a:extLst>
              <a:ext uri="{FF2B5EF4-FFF2-40B4-BE49-F238E27FC236}">
                <a16:creationId xmlns:a16="http://schemas.microsoft.com/office/drawing/2014/main" id="{D61405A7-CFA1-F02A-F1D9-21A1397D14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03025" y="5947762"/>
            <a:ext cx="1473214" cy="816638"/>
          </a:xfrm>
          <a:prstGeom prst="rect">
            <a:avLst/>
          </a:prstGeom>
        </p:spPr>
      </p:pic>
      <p:sp>
        <p:nvSpPr>
          <p:cNvPr id="5" name="Right Triangle 4">
            <a:extLst>
              <a:ext uri="{FF2B5EF4-FFF2-40B4-BE49-F238E27FC236}">
                <a16:creationId xmlns:a16="http://schemas.microsoft.com/office/drawing/2014/main" id="{1948A57F-A6B1-F402-A7BA-5A9824526856}"/>
              </a:ext>
            </a:extLst>
          </p:cNvPr>
          <p:cNvSpPr/>
          <p:nvPr/>
        </p:nvSpPr>
        <p:spPr>
          <a:xfrm flipH="1">
            <a:off x="9101138" y="4165600"/>
            <a:ext cx="3090862" cy="2692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and white logo&#10;&#10;AI-generated content may be incorrect.">
            <a:extLst>
              <a:ext uri="{FF2B5EF4-FFF2-40B4-BE49-F238E27FC236}">
                <a16:creationId xmlns:a16="http://schemas.microsoft.com/office/drawing/2014/main" id="{60C5EB78-AA6E-CF1E-F7BB-E073632CFE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03025" y="5947762"/>
            <a:ext cx="1473214" cy="816638"/>
          </a:xfrm>
          <a:prstGeom prst="rect">
            <a:avLst/>
          </a:prstGeom>
        </p:spPr>
      </p:pic>
    </p:spTree>
    <p:extLst>
      <p:ext uri="{BB962C8B-B14F-4D97-AF65-F5344CB8AC3E}">
        <p14:creationId xmlns:p14="http://schemas.microsoft.com/office/powerpoint/2010/main" val="345909210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Thank you dark">
    <p:spTree>
      <p:nvGrpSpPr>
        <p:cNvPr id="1" name=""/>
        <p:cNvGrpSpPr/>
        <p:nvPr/>
      </p:nvGrpSpPr>
      <p:grpSpPr>
        <a:xfrm>
          <a:off x="0" y="0"/>
          <a:ext cx="0" cy="0"/>
          <a:chOff x="0" y="0"/>
          <a:chExt cx="0" cy="0"/>
        </a:xfrm>
      </p:grpSpPr>
      <p:sp>
        <p:nvSpPr>
          <p:cNvPr id="13" name="Graphic 9">
            <a:extLst>
              <a:ext uri="{FF2B5EF4-FFF2-40B4-BE49-F238E27FC236}">
                <a16:creationId xmlns:a16="http://schemas.microsoft.com/office/drawing/2014/main" id="{94269073-4CF1-41CF-9ADF-B0E06A594F9C}"/>
              </a:ext>
            </a:extLst>
          </p:cNvPr>
          <p:cNvSpPr/>
          <p:nvPr/>
        </p:nvSpPr>
        <p:spPr>
          <a:xfrm>
            <a:off x="184482" y="187200"/>
            <a:ext cx="11823036" cy="6483600"/>
          </a:xfrm>
          <a:custGeom>
            <a:avLst/>
            <a:gdLst>
              <a:gd name="connsiteX0" fmla="*/ 0 w 11823036"/>
              <a:gd name="connsiteY0" fmla="*/ 0 h 6483600"/>
              <a:gd name="connsiteX1" fmla="*/ 11823036 w 11823036"/>
              <a:gd name="connsiteY1" fmla="*/ 0 h 6483600"/>
              <a:gd name="connsiteX2" fmla="*/ 11823036 w 11823036"/>
              <a:gd name="connsiteY2" fmla="*/ 6483600 h 6483600"/>
              <a:gd name="connsiteX3" fmla="*/ 0 w 11823036"/>
              <a:gd name="connsiteY3" fmla="*/ 6483600 h 6483600"/>
            </a:gdLst>
            <a:ahLst/>
            <a:cxnLst>
              <a:cxn ang="0">
                <a:pos x="connsiteX0" y="connsiteY0"/>
              </a:cxn>
              <a:cxn ang="0">
                <a:pos x="connsiteX1" y="connsiteY1"/>
              </a:cxn>
              <a:cxn ang="0">
                <a:pos x="connsiteX2" y="connsiteY2"/>
              </a:cxn>
              <a:cxn ang="0">
                <a:pos x="connsiteX3" y="connsiteY3"/>
              </a:cxn>
            </a:cxnLst>
            <a:rect l="l" t="t" r="r" b="b"/>
            <a:pathLst>
              <a:path w="11823036" h="6483600">
                <a:moveTo>
                  <a:pt x="0" y="0"/>
                </a:moveTo>
                <a:lnTo>
                  <a:pt x="11823036" y="0"/>
                </a:lnTo>
                <a:lnTo>
                  <a:pt x="11823036" y="6483600"/>
                </a:lnTo>
                <a:lnTo>
                  <a:pt x="0" y="6483600"/>
                </a:lnTo>
                <a:close/>
              </a:path>
            </a:pathLst>
          </a:custGeom>
          <a:solidFill>
            <a:schemeClr val="tx1"/>
          </a:solidFill>
          <a:ln w="635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ight Triangle 3">
            <a:extLst>
              <a:ext uri="{FF2B5EF4-FFF2-40B4-BE49-F238E27FC236}">
                <a16:creationId xmlns:a16="http://schemas.microsoft.com/office/drawing/2014/main" id="{63F30FAF-41D9-0F8A-FB22-3C6C021F7F31}"/>
              </a:ext>
            </a:extLst>
          </p:cNvPr>
          <p:cNvSpPr/>
          <p:nvPr/>
        </p:nvSpPr>
        <p:spPr>
          <a:xfrm flipH="1">
            <a:off x="9101138" y="4165600"/>
            <a:ext cx="3090862" cy="2692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and white logo&#10;&#10;AI-generated content may be incorrect.">
            <a:extLst>
              <a:ext uri="{FF2B5EF4-FFF2-40B4-BE49-F238E27FC236}">
                <a16:creationId xmlns:a16="http://schemas.microsoft.com/office/drawing/2014/main" id="{58067AB5-F420-1042-4DD8-D0696A05A4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03025" y="5947762"/>
            <a:ext cx="1473214" cy="816638"/>
          </a:xfrm>
          <a:prstGeom prst="rect">
            <a:avLst/>
          </a:prstGeom>
        </p:spPr>
      </p:pic>
      <p:sp>
        <p:nvSpPr>
          <p:cNvPr id="6" name="Right Triangle 5">
            <a:extLst>
              <a:ext uri="{FF2B5EF4-FFF2-40B4-BE49-F238E27FC236}">
                <a16:creationId xmlns:a16="http://schemas.microsoft.com/office/drawing/2014/main" id="{1E307C4E-7585-9F35-B0F7-FE33B0C58A26}"/>
              </a:ext>
            </a:extLst>
          </p:cNvPr>
          <p:cNvSpPr/>
          <p:nvPr/>
        </p:nvSpPr>
        <p:spPr>
          <a:xfrm flipH="1">
            <a:off x="9101138" y="4165600"/>
            <a:ext cx="3090862" cy="2692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logo&#10;&#10;AI-generated content may be incorrect.">
            <a:extLst>
              <a:ext uri="{FF2B5EF4-FFF2-40B4-BE49-F238E27FC236}">
                <a16:creationId xmlns:a16="http://schemas.microsoft.com/office/drawing/2014/main" id="{088828AD-5077-6FFE-0C12-3F081E7B5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03025" y="5947762"/>
            <a:ext cx="1473214" cy="816638"/>
          </a:xfrm>
          <a:prstGeom prst="rect">
            <a:avLst/>
          </a:prstGeom>
        </p:spPr>
      </p:pic>
    </p:spTree>
    <p:extLst>
      <p:ext uri="{BB962C8B-B14F-4D97-AF65-F5344CB8AC3E}">
        <p14:creationId xmlns:p14="http://schemas.microsoft.com/office/powerpoint/2010/main" val="79553710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srcRect/>
          <a:stretch/>
        </p:blipFill>
        <p:spPr>
          <a:xfrm>
            <a:off x="187325" y="184150"/>
            <a:ext cx="11588750" cy="648309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15925" y="184150"/>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0" y="5085108"/>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337811470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8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srcRect/>
          <a:stretch/>
        </p:blipFill>
        <p:spPr>
          <a:xfrm>
            <a:off x="194824" y="187453"/>
            <a:ext cx="11802352" cy="648309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1" y="357250"/>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0" y="5085108"/>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22862148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9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3911" y="175033"/>
            <a:ext cx="11802352" cy="648811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766825"/>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138405541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0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alphaModFix amt="38000"/>
          </a:blip>
          <a:srcRect/>
          <a:stretch/>
        </p:blipFill>
        <p:spPr>
          <a:xfrm>
            <a:off x="184150" y="175033"/>
            <a:ext cx="11588750" cy="648811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766825"/>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387936633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1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alphaModFix amt="61000"/>
          </a:blip>
          <a:srcRect/>
          <a:stretch/>
        </p:blipFill>
        <p:spPr>
          <a:xfrm>
            <a:off x="184150" y="195795"/>
            <a:ext cx="11588750" cy="6328829"/>
          </a:xfrm>
          <a:prstGeom prst="rect">
            <a:avLst/>
          </a:prstGeom>
        </p:spPr>
      </p:pic>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594269"/>
            <a:ext cx="6384265" cy="2476567"/>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118430444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Editable 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6FA4BD9-CB76-4C31-85D5-EDF02D00293D}"/>
              </a:ext>
            </a:extLst>
          </p:cNvPr>
          <p:cNvSpPr>
            <a:spLocks noGrp="1"/>
          </p:cNvSpPr>
          <p:nvPr>
            <p:ph type="pic" sz="quarter" idx="10"/>
          </p:nvPr>
        </p:nvSpPr>
        <p:spPr>
          <a:xfrm>
            <a:off x="184944" y="187200"/>
            <a:ext cx="11822112" cy="6483600"/>
          </a:xfrm>
          <a:custGeom>
            <a:avLst/>
            <a:gdLst>
              <a:gd name="connsiteX0" fmla="*/ 0 w 11822112"/>
              <a:gd name="connsiteY0" fmla="*/ 0 h 6488113"/>
              <a:gd name="connsiteX1" fmla="*/ 11822112 w 11822112"/>
              <a:gd name="connsiteY1" fmla="*/ 0 h 6488113"/>
              <a:gd name="connsiteX2" fmla="*/ 11822112 w 11822112"/>
              <a:gd name="connsiteY2" fmla="*/ 4351337 h 6488113"/>
              <a:gd name="connsiteX3" fmla="*/ 9685336 w 11822112"/>
              <a:gd name="connsiteY3" fmla="*/ 6488113 h 6488113"/>
              <a:gd name="connsiteX4" fmla="*/ 0 w 11822112"/>
              <a:gd name="connsiteY4" fmla="*/ 6488113 h 648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112" h="6488113">
                <a:moveTo>
                  <a:pt x="0" y="0"/>
                </a:moveTo>
                <a:lnTo>
                  <a:pt x="11822112" y="0"/>
                </a:lnTo>
                <a:lnTo>
                  <a:pt x="11822112" y="4351337"/>
                </a:lnTo>
                <a:lnTo>
                  <a:pt x="9685336" y="6488113"/>
                </a:lnTo>
                <a:lnTo>
                  <a:pt x="0" y="6488113"/>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2" y="741298"/>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2" y="3247164"/>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7" name="Picture 16">
            <a:extLst>
              <a:ext uri="{FF2B5EF4-FFF2-40B4-BE49-F238E27FC236}">
                <a16:creationId xmlns:a16="http://schemas.microsoft.com/office/drawing/2014/main" id="{C549570D-AC70-40F7-8115-01CA157F06F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523" y="5924046"/>
            <a:ext cx="719533" cy="451972"/>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6204CF5-083E-3181-2E7A-8D1560B23A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spTree>
    <p:extLst>
      <p:ext uri="{BB962C8B-B14F-4D97-AF65-F5344CB8AC3E}">
        <p14:creationId xmlns:p14="http://schemas.microsoft.com/office/powerpoint/2010/main" val="33753826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5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3911" y="175033"/>
            <a:ext cx="11802352" cy="648811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766825"/>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pic>
        <p:nvPicPr>
          <p:cNvPr id="4" name="Picture 3">
            <a:extLst>
              <a:ext uri="{FF2B5EF4-FFF2-40B4-BE49-F238E27FC236}">
                <a16:creationId xmlns:a16="http://schemas.microsoft.com/office/drawing/2014/main" id="{631500A5-6B86-5593-B62D-71C3BE3FAA6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3911" y="175033"/>
            <a:ext cx="11802352" cy="6488113"/>
          </a:xfrm>
          <a:prstGeom prst="rect">
            <a:avLst/>
          </a:prstGeom>
        </p:spPr>
      </p:pic>
      <p:sp>
        <p:nvSpPr>
          <p:cNvPr id="5" name="Right Triangle 4">
            <a:extLst>
              <a:ext uri="{FF2B5EF4-FFF2-40B4-BE49-F238E27FC236}">
                <a16:creationId xmlns:a16="http://schemas.microsoft.com/office/drawing/2014/main" id="{56D9E19F-5B5E-D12C-DBE3-CB8958A893D1}"/>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83630E88-2644-21A8-0728-17609026B1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274247878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Editable Title Slide dark 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6FA4BD9-CB76-4C31-85D5-EDF02D00293D}"/>
              </a:ext>
            </a:extLst>
          </p:cNvPr>
          <p:cNvSpPr>
            <a:spLocks noGrp="1"/>
          </p:cNvSpPr>
          <p:nvPr>
            <p:ph type="pic" sz="quarter" idx="10"/>
          </p:nvPr>
        </p:nvSpPr>
        <p:spPr>
          <a:xfrm>
            <a:off x="184150" y="184150"/>
            <a:ext cx="11822112" cy="6483600"/>
          </a:xfrm>
          <a:custGeom>
            <a:avLst/>
            <a:gdLst>
              <a:gd name="connsiteX0" fmla="*/ 0 w 11822112"/>
              <a:gd name="connsiteY0" fmla="*/ 0 h 6488113"/>
              <a:gd name="connsiteX1" fmla="*/ 11822112 w 11822112"/>
              <a:gd name="connsiteY1" fmla="*/ 0 h 6488113"/>
              <a:gd name="connsiteX2" fmla="*/ 11822112 w 11822112"/>
              <a:gd name="connsiteY2" fmla="*/ 4351337 h 6488113"/>
              <a:gd name="connsiteX3" fmla="*/ 9685336 w 11822112"/>
              <a:gd name="connsiteY3" fmla="*/ 6488113 h 6488113"/>
              <a:gd name="connsiteX4" fmla="*/ 0 w 11822112"/>
              <a:gd name="connsiteY4" fmla="*/ 6488113 h 648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112" h="6488113">
                <a:moveTo>
                  <a:pt x="0" y="0"/>
                </a:moveTo>
                <a:lnTo>
                  <a:pt x="11822112" y="0"/>
                </a:lnTo>
                <a:lnTo>
                  <a:pt x="11822112" y="4351337"/>
                </a:lnTo>
                <a:lnTo>
                  <a:pt x="9685336" y="6488113"/>
                </a:lnTo>
                <a:lnTo>
                  <a:pt x="0" y="6488113"/>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2" y="741298"/>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2" y="3247164"/>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Picture 4" descr="A black and white logo&#10;&#10;AI-generated content may be incorrect.">
            <a:extLst>
              <a:ext uri="{FF2B5EF4-FFF2-40B4-BE49-F238E27FC236}">
                <a16:creationId xmlns:a16="http://schemas.microsoft.com/office/drawing/2014/main" id="{D451217B-AC67-E18E-C4D0-01C18594F5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spTree>
    <p:extLst>
      <p:ext uri="{BB962C8B-B14F-4D97-AF65-F5344CB8AC3E}">
        <p14:creationId xmlns:p14="http://schemas.microsoft.com/office/powerpoint/2010/main" val="308389491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tatem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6205538" y="1522413"/>
            <a:ext cx="556736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11" name="Text Placeholder 2">
            <a:extLst>
              <a:ext uri="{FF2B5EF4-FFF2-40B4-BE49-F238E27FC236}">
                <a16:creationId xmlns:a16="http://schemas.microsoft.com/office/drawing/2014/main" id="{44EA58E0-0507-4D29-B407-456B7D9DD7F0}"/>
              </a:ext>
            </a:extLst>
          </p:cNvPr>
          <p:cNvSpPr>
            <a:spLocks noGrp="1"/>
          </p:cNvSpPr>
          <p:nvPr>
            <p:ph type="body" idx="13"/>
          </p:nvPr>
        </p:nvSpPr>
        <p:spPr>
          <a:xfrm>
            <a:off x="417514" y="1485412"/>
            <a:ext cx="4939932" cy="3740149"/>
          </a:xfrm>
        </p:spPr>
        <p:txBody>
          <a:bodyPr anchor="t" anchorCtr="0"/>
          <a:lstStyle>
            <a:lvl1pPr marL="0" indent="0">
              <a:spcBef>
                <a:spcPts val="0"/>
              </a:spcBef>
              <a:buNone/>
              <a:defRPr sz="3000" b="1">
                <a:solidFill>
                  <a:schemeClr val="tx2"/>
                </a:solidFill>
              </a:defRPr>
            </a:lvl1pPr>
            <a:lvl2pPr marL="0" indent="0">
              <a:buNone/>
              <a:defRPr sz="3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5417264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tatement and Content panel">
    <p:spTree>
      <p:nvGrpSpPr>
        <p:cNvPr id="1" name=""/>
        <p:cNvGrpSpPr/>
        <p:nvPr/>
      </p:nvGrpSpPr>
      <p:grpSpPr>
        <a:xfrm>
          <a:off x="0" y="0"/>
          <a:ext cx="0" cy="0"/>
          <a:chOff x="0" y="0"/>
          <a:chExt cx="0" cy="0"/>
        </a:xfrm>
      </p:grpSpPr>
      <p:sp>
        <p:nvSpPr>
          <p:cNvPr id="9" name="Rectangle: Single Corner Snipped 8">
            <a:extLst>
              <a:ext uri="{FF2B5EF4-FFF2-40B4-BE49-F238E27FC236}">
                <a16:creationId xmlns:a16="http://schemas.microsoft.com/office/drawing/2014/main" id="{092C1915-EA9B-47F9-87FD-8E12EEAC43E5}"/>
              </a:ext>
            </a:extLst>
          </p:cNvPr>
          <p:cNvSpPr/>
          <p:nvPr/>
        </p:nvSpPr>
        <p:spPr>
          <a:xfrm rot="5400000">
            <a:off x="5569823" y="352246"/>
            <a:ext cx="6483600" cy="6043485"/>
          </a:xfrm>
          <a:prstGeom prst="snip1Rect">
            <a:avLst>
              <a:gd name="adj" fmla="val 334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6566052" y="1522414"/>
            <a:ext cx="5206847" cy="3703148"/>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11" name="Text Placeholder 2">
            <a:extLst>
              <a:ext uri="{FF2B5EF4-FFF2-40B4-BE49-F238E27FC236}">
                <a16:creationId xmlns:a16="http://schemas.microsoft.com/office/drawing/2014/main" id="{44EA58E0-0507-4D29-B407-456B7D9DD7F0}"/>
              </a:ext>
            </a:extLst>
          </p:cNvPr>
          <p:cNvSpPr>
            <a:spLocks noGrp="1"/>
          </p:cNvSpPr>
          <p:nvPr>
            <p:ph type="body" idx="13"/>
          </p:nvPr>
        </p:nvSpPr>
        <p:spPr>
          <a:xfrm>
            <a:off x="417514" y="1485412"/>
            <a:ext cx="4939932" cy="3740149"/>
          </a:xfrm>
        </p:spPr>
        <p:txBody>
          <a:bodyPr anchor="t" anchorCtr="0"/>
          <a:lstStyle>
            <a:lvl1pPr marL="0" indent="0">
              <a:lnSpc>
                <a:spcPts val="3400"/>
              </a:lnSpc>
              <a:spcBef>
                <a:spcPts val="0"/>
              </a:spcBef>
              <a:buNone/>
              <a:defRPr sz="3000" b="1">
                <a:solidFill>
                  <a:schemeClr val="tx2"/>
                </a:solidFill>
              </a:defRPr>
            </a:lvl1pPr>
            <a:lvl2pPr marL="0" indent="0">
              <a:buNone/>
              <a:defRPr sz="1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3026999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F30100B-4813-41D1-9573-021599EE2C07}"/>
              </a:ext>
            </a:extLst>
          </p:cNvPr>
          <p:cNvSpPr>
            <a:spLocks noGrp="1"/>
          </p:cNvSpPr>
          <p:nvPr>
            <p:ph type="pic" sz="quarter" idx="13"/>
          </p:nvPr>
        </p:nvSpPr>
        <p:spPr>
          <a:xfrm>
            <a:off x="6205538" y="187201"/>
            <a:ext cx="5799808" cy="6483600"/>
          </a:xfrm>
          <a:custGeom>
            <a:avLst/>
            <a:gdLst>
              <a:gd name="connsiteX0" fmla="*/ 0 w 5799808"/>
              <a:gd name="connsiteY0" fmla="*/ 0 h 6483600"/>
              <a:gd name="connsiteX1" fmla="*/ 5799808 w 5799808"/>
              <a:gd name="connsiteY1" fmla="*/ 0 h 6483600"/>
              <a:gd name="connsiteX2" fmla="*/ 5799808 w 5799808"/>
              <a:gd name="connsiteY2" fmla="*/ 4544028 h 6483600"/>
              <a:gd name="connsiteX3" fmla="*/ 3860236 w 5799808"/>
              <a:gd name="connsiteY3" fmla="*/ 6483600 h 6483600"/>
              <a:gd name="connsiteX4" fmla="*/ 0 w 5799808"/>
              <a:gd name="connsiteY4" fmla="*/ 6483600 h 648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808" h="6483600">
                <a:moveTo>
                  <a:pt x="0" y="0"/>
                </a:moveTo>
                <a:lnTo>
                  <a:pt x="5799808" y="0"/>
                </a:lnTo>
                <a:lnTo>
                  <a:pt x="5799808" y="4544028"/>
                </a:lnTo>
                <a:lnTo>
                  <a:pt x="3860236" y="6483600"/>
                </a:lnTo>
                <a:lnTo>
                  <a:pt x="0" y="64836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417513" y="1524797"/>
            <a:ext cx="4713287"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171576088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463C-7B0A-4B72-BA38-C917D93116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B1360F-1E72-41E0-AAC9-4B99A20CD271}"/>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4" name="Footer Placeholder 3">
            <a:extLst>
              <a:ext uri="{FF2B5EF4-FFF2-40B4-BE49-F238E27FC236}">
                <a16:creationId xmlns:a16="http://schemas.microsoft.com/office/drawing/2014/main" id="{2BEBD093-37A5-4E50-B50B-B7EC070886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860D96-934B-42D5-9E5A-296666ED567E}"/>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9" name="Chart Placeholder 8">
            <a:extLst>
              <a:ext uri="{FF2B5EF4-FFF2-40B4-BE49-F238E27FC236}">
                <a16:creationId xmlns:a16="http://schemas.microsoft.com/office/drawing/2014/main" id="{FDF7C758-AC62-44F2-B395-19068E41ADEB}"/>
              </a:ext>
            </a:extLst>
          </p:cNvPr>
          <p:cNvSpPr>
            <a:spLocks noGrp="1"/>
          </p:cNvSpPr>
          <p:nvPr>
            <p:ph type="chart" sz="quarter" idx="13"/>
          </p:nvPr>
        </p:nvSpPr>
        <p:spPr>
          <a:xfrm>
            <a:off x="417513" y="1522413"/>
            <a:ext cx="7493000" cy="4294187"/>
          </a:xfrm>
        </p:spPr>
        <p:txBody>
          <a:bodyPr/>
          <a:lstStyle/>
          <a:p>
            <a:r>
              <a:rPr lang="en-US"/>
              <a:t>Click icon to add chart</a:t>
            </a:r>
          </a:p>
        </p:txBody>
      </p:sp>
      <p:sp>
        <p:nvSpPr>
          <p:cNvPr id="11" name="Text Placeholder 10">
            <a:extLst>
              <a:ext uri="{FF2B5EF4-FFF2-40B4-BE49-F238E27FC236}">
                <a16:creationId xmlns:a16="http://schemas.microsoft.com/office/drawing/2014/main" id="{020BF1C4-E4F0-4761-85B6-D58D95B8D115}"/>
              </a:ext>
            </a:extLst>
          </p:cNvPr>
          <p:cNvSpPr>
            <a:spLocks noGrp="1"/>
          </p:cNvSpPr>
          <p:nvPr>
            <p:ph type="body" sz="quarter" idx="14"/>
          </p:nvPr>
        </p:nvSpPr>
        <p:spPr>
          <a:xfrm>
            <a:off x="417513" y="5930900"/>
            <a:ext cx="7493000" cy="427038"/>
          </a:xfrm>
        </p:spPr>
        <p:txBody>
          <a:bodyPr/>
          <a:lstStyle>
            <a:lvl1pPr>
              <a:spcBef>
                <a:spcPts val="0"/>
              </a:spcBef>
              <a:defRPr sz="1000"/>
            </a:lvl1pPr>
            <a:lvl2pPr>
              <a:spcBef>
                <a:spcPts val="0"/>
              </a:spcBef>
              <a:defRPr sz="1000"/>
            </a:lvl2pPr>
            <a:lvl3pPr>
              <a:spcBef>
                <a:spcPts val="0"/>
              </a:spcBef>
              <a:defRPr sz="1000"/>
            </a:lvl3pPr>
            <a:lvl4pPr>
              <a:spcBef>
                <a:spcPts val="0"/>
              </a:spcBef>
              <a:defRPr sz="1000"/>
            </a:lvl4pPr>
            <a:lvl5pPr>
              <a:spcBef>
                <a:spcPts val="0"/>
              </a:spcBef>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1693174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ection Header Imag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2CEE-99D7-4D6C-B2CB-DC9F772228DD}"/>
              </a:ext>
            </a:extLst>
          </p:cNvPr>
          <p:cNvSpPr>
            <a:spLocks noGrp="1"/>
          </p:cNvSpPr>
          <p:nvPr>
            <p:ph type="title"/>
          </p:nvPr>
        </p:nvSpPr>
        <p:spPr>
          <a:xfrm>
            <a:off x="598585" y="636588"/>
            <a:ext cx="4643340" cy="2476289"/>
          </a:xfrm>
        </p:spPr>
        <p:txBody>
          <a:bodyPr anchor="b"/>
          <a:lstStyle>
            <a:lvl1pPr algn="l">
              <a:defRPr sz="4000" b="0">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C8EF462-D5A3-4EB5-B3C8-2C1AA334A787}"/>
              </a:ext>
            </a:extLst>
          </p:cNvPr>
          <p:cNvSpPr>
            <a:spLocks noGrp="1"/>
          </p:cNvSpPr>
          <p:nvPr>
            <p:ph type="body" idx="1"/>
          </p:nvPr>
        </p:nvSpPr>
        <p:spPr>
          <a:xfrm>
            <a:off x="598585" y="3223210"/>
            <a:ext cx="3440015" cy="1500187"/>
          </a:xfrm>
        </p:spPr>
        <p:txBody>
          <a:bodyPr/>
          <a:lstStyle>
            <a:lvl1pPr marL="0" indent="0" algn="l">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Picture Placeholder 23">
            <a:extLst>
              <a:ext uri="{FF2B5EF4-FFF2-40B4-BE49-F238E27FC236}">
                <a16:creationId xmlns:a16="http://schemas.microsoft.com/office/drawing/2014/main" id="{98613A1D-679E-47FD-810B-DA881F257709}"/>
              </a:ext>
            </a:extLst>
          </p:cNvPr>
          <p:cNvSpPr>
            <a:spLocks noGrp="1"/>
          </p:cNvSpPr>
          <p:nvPr>
            <p:ph type="pic" sz="quarter" idx="10"/>
          </p:nvPr>
        </p:nvSpPr>
        <p:spPr>
          <a:xfrm>
            <a:off x="5519738" y="187200"/>
            <a:ext cx="6483600" cy="6483600"/>
          </a:xfrm>
          <a:custGeom>
            <a:avLst/>
            <a:gdLst>
              <a:gd name="connsiteX0" fmla="*/ 0 w 6483600"/>
              <a:gd name="connsiteY0" fmla="*/ 0 h 6483600"/>
              <a:gd name="connsiteX1" fmla="*/ 6483600 w 6483600"/>
              <a:gd name="connsiteY1" fmla="*/ 0 h 6483600"/>
              <a:gd name="connsiteX2" fmla="*/ 6483600 w 6483600"/>
              <a:gd name="connsiteY2" fmla="*/ 4549650 h 6483600"/>
              <a:gd name="connsiteX3" fmla="*/ 4549650 w 6483600"/>
              <a:gd name="connsiteY3" fmla="*/ 6483600 h 6483600"/>
              <a:gd name="connsiteX4" fmla="*/ 0 w 6483600"/>
              <a:gd name="connsiteY4" fmla="*/ 6483600 h 648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3600" h="6483600">
                <a:moveTo>
                  <a:pt x="0" y="0"/>
                </a:moveTo>
                <a:lnTo>
                  <a:pt x="6483600" y="0"/>
                </a:lnTo>
                <a:lnTo>
                  <a:pt x="6483600" y="4549650"/>
                </a:lnTo>
                <a:lnTo>
                  <a:pt x="4549650" y="6483600"/>
                </a:lnTo>
                <a:lnTo>
                  <a:pt x="0" y="64836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74964338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Big 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p>
            <a:fld id="{DFDF98CC-160E-494C-8C3C-8CDC5FA257DE}" type="slidenum">
              <a:rPr lang="en-US" smtClean="0"/>
              <a:pPr/>
              <a:t>‹#›</a:t>
            </a:fld>
            <a:endParaRPr lang="en-US" dirty="0"/>
          </a:p>
        </p:txBody>
      </p:sp>
      <p:sp>
        <p:nvSpPr>
          <p:cNvPr id="10" name="Graphic 5">
            <a:extLst>
              <a:ext uri="{FF2B5EF4-FFF2-40B4-BE49-F238E27FC236}">
                <a16:creationId xmlns:a16="http://schemas.microsoft.com/office/drawing/2014/main" id="{EBB2C510-8E22-48F6-ABA1-F21E5544FD57}"/>
              </a:ext>
            </a:extLst>
          </p:cNvPr>
          <p:cNvSpPr>
            <a:spLocks noChangeAspect="1"/>
          </p:cNvSpPr>
          <p:nvPr/>
        </p:nvSpPr>
        <p:spPr>
          <a:xfrm>
            <a:off x="417512" y="1103940"/>
            <a:ext cx="742645" cy="654645"/>
          </a:xfrm>
          <a:custGeom>
            <a:avLst/>
            <a:gdLst>
              <a:gd name="connsiteX0" fmla="*/ 303074 w 742645"/>
              <a:gd name="connsiteY0" fmla="*/ 335522 h 654645"/>
              <a:gd name="connsiteX1" fmla="*/ 182496 w 742645"/>
              <a:gd name="connsiteY1" fmla="*/ 335522 h 654645"/>
              <a:gd name="connsiteX2" fmla="*/ 303074 w 742645"/>
              <a:gd name="connsiteY2" fmla="*/ 136470 h 654645"/>
              <a:gd name="connsiteX3" fmla="*/ 303074 w 742645"/>
              <a:gd name="connsiteY3" fmla="*/ 559 h 654645"/>
              <a:gd name="connsiteX4" fmla="*/ 81047 w 742645"/>
              <a:gd name="connsiteY4" fmla="*/ 115406 h 654645"/>
              <a:gd name="connsiteX5" fmla="*/ 662 w 742645"/>
              <a:gd name="connsiteY5" fmla="*/ 369984 h 654645"/>
              <a:gd name="connsiteX6" fmla="*/ 662 w 742645"/>
              <a:gd name="connsiteY6" fmla="*/ 655205 h 654645"/>
              <a:gd name="connsiteX7" fmla="*/ 303074 w 742645"/>
              <a:gd name="connsiteY7" fmla="*/ 655205 h 654645"/>
              <a:gd name="connsiteX8" fmla="*/ 743307 w 742645"/>
              <a:gd name="connsiteY8" fmla="*/ 335522 h 654645"/>
              <a:gd name="connsiteX9" fmla="*/ 622729 w 742645"/>
              <a:gd name="connsiteY9" fmla="*/ 335522 h 654645"/>
              <a:gd name="connsiteX10" fmla="*/ 743307 w 742645"/>
              <a:gd name="connsiteY10" fmla="*/ 136470 h 654645"/>
              <a:gd name="connsiteX11" fmla="*/ 743307 w 742645"/>
              <a:gd name="connsiteY11" fmla="*/ 559 h 654645"/>
              <a:gd name="connsiteX12" fmla="*/ 521280 w 742645"/>
              <a:gd name="connsiteY12" fmla="*/ 115406 h 654645"/>
              <a:gd name="connsiteX13" fmla="*/ 440895 w 742645"/>
              <a:gd name="connsiteY13" fmla="*/ 371842 h 654645"/>
              <a:gd name="connsiteX14" fmla="*/ 440895 w 742645"/>
              <a:gd name="connsiteY14" fmla="*/ 655126 h 654645"/>
              <a:gd name="connsiteX15" fmla="*/ 743307 w 742645"/>
              <a:gd name="connsiteY15" fmla="*/ 655126 h 6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45" h="654645">
                <a:moveTo>
                  <a:pt x="303074" y="335522"/>
                </a:moveTo>
                <a:lnTo>
                  <a:pt x="182496" y="335522"/>
                </a:lnTo>
                <a:cubicBezTo>
                  <a:pt x="184406" y="211098"/>
                  <a:pt x="216958" y="163239"/>
                  <a:pt x="303074" y="136470"/>
                </a:cubicBezTo>
                <a:lnTo>
                  <a:pt x="303074" y="559"/>
                </a:lnTo>
                <a:cubicBezTo>
                  <a:pt x="176766" y="15867"/>
                  <a:pt x="105932" y="86701"/>
                  <a:pt x="81047" y="115406"/>
                </a:cubicBezTo>
                <a:cubicBezTo>
                  <a:pt x="19790" y="190060"/>
                  <a:pt x="2546" y="276176"/>
                  <a:pt x="662" y="369984"/>
                </a:cubicBezTo>
                <a:lnTo>
                  <a:pt x="662" y="655205"/>
                </a:lnTo>
                <a:lnTo>
                  <a:pt x="303074" y="655205"/>
                </a:lnTo>
                <a:close/>
                <a:moveTo>
                  <a:pt x="743307" y="335522"/>
                </a:moveTo>
                <a:lnTo>
                  <a:pt x="622729" y="335522"/>
                </a:lnTo>
                <a:cubicBezTo>
                  <a:pt x="624640" y="211098"/>
                  <a:pt x="657191" y="163239"/>
                  <a:pt x="743307" y="136470"/>
                </a:cubicBezTo>
                <a:lnTo>
                  <a:pt x="743307" y="559"/>
                </a:lnTo>
                <a:cubicBezTo>
                  <a:pt x="616973" y="15867"/>
                  <a:pt x="546165" y="86701"/>
                  <a:pt x="521280" y="115406"/>
                </a:cubicBezTo>
                <a:cubicBezTo>
                  <a:pt x="460023" y="190060"/>
                  <a:pt x="442779" y="276176"/>
                  <a:pt x="440895" y="371842"/>
                </a:cubicBezTo>
                <a:lnTo>
                  <a:pt x="440895" y="655126"/>
                </a:lnTo>
                <a:lnTo>
                  <a:pt x="743307" y="655126"/>
                </a:lnTo>
                <a:close/>
              </a:path>
            </a:pathLst>
          </a:custGeom>
          <a:solidFill>
            <a:schemeClr val="bg2"/>
          </a:solidFill>
          <a:ln w="2616" cap="flat">
            <a:noFill/>
            <a:prstDash val="solid"/>
            <a:miter/>
          </a:ln>
        </p:spPr>
        <p:txBody>
          <a:bodyPr rtlCol="0" anchor="ctr"/>
          <a:lstStyle/>
          <a:p>
            <a:endParaRPr lang="en-US"/>
          </a:p>
        </p:txBody>
      </p:sp>
      <p:sp>
        <p:nvSpPr>
          <p:cNvPr id="12" name="Text Placeholder 2">
            <a:extLst>
              <a:ext uri="{FF2B5EF4-FFF2-40B4-BE49-F238E27FC236}">
                <a16:creationId xmlns:a16="http://schemas.microsoft.com/office/drawing/2014/main" id="{852056B0-6126-4F00-A756-172EA20D66D1}"/>
              </a:ext>
            </a:extLst>
          </p:cNvPr>
          <p:cNvSpPr>
            <a:spLocks noGrp="1"/>
          </p:cNvSpPr>
          <p:nvPr>
            <p:ph type="body" idx="13"/>
          </p:nvPr>
        </p:nvSpPr>
        <p:spPr>
          <a:xfrm>
            <a:off x="417513" y="1879112"/>
            <a:ext cx="8459863" cy="3740149"/>
          </a:xfrm>
        </p:spPr>
        <p:txBody>
          <a:bodyPr anchor="t" anchorCtr="0"/>
          <a:lstStyle>
            <a:lvl1pPr marL="0" indent="0">
              <a:lnSpc>
                <a:spcPct val="98000"/>
              </a:lnSpc>
              <a:spcBef>
                <a:spcPts val="0"/>
              </a:spcBef>
              <a:buNone/>
              <a:defRPr sz="3300" b="1">
                <a:solidFill>
                  <a:schemeClr val="tx2"/>
                </a:solidFill>
              </a:defRPr>
            </a:lvl1pPr>
            <a:lvl2pPr marL="0" indent="0">
              <a:buNone/>
              <a:defRPr sz="18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2466717"/>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3_Big Quote">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8DCF1-5D98-4936-B20A-125756E58C57}"/>
              </a:ext>
            </a:extLst>
          </p:cNvPr>
          <p:cNvSpPr>
            <a:spLocks noGrp="1"/>
          </p:cNvSpPr>
          <p:nvPr>
            <p:ph type="dt" sz="half" idx="10"/>
          </p:nvPr>
        </p:nvSpPr>
        <p:spPr/>
        <p:txBody>
          <a:bodyPr/>
          <a:lstStyle>
            <a:lvl1pPr>
              <a:defRPr>
                <a:solidFill>
                  <a:schemeClr val="tx1"/>
                </a:solidFill>
              </a:defRPr>
            </a:lvl1pPr>
          </a:lstStyle>
          <a:p>
            <a:fld id="{E7F6A1D9-D323-4F4E-8655-25E2D32CE742}" type="datetime1">
              <a:rPr lang="en-US" smtClean="0"/>
              <a:t>9/12/2025</a:t>
            </a:fld>
            <a:endParaRPr lang="en-US"/>
          </a:p>
        </p:txBody>
      </p:sp>
      <p:sp>
        <p:nvSpPr>
          <p:cNvPr id="3" name="Footer Placeholder 2">
            <a:extLst>
              <a:ext uri="{FF2B5EF4-FFF2-40B4-BE49-F238E27FC236}">
                <a16:creationId xmlns:a16="http://schemas.microsoft.com/office/drawing/2014/main" id="{D1FCEA6C-EB2E-4043-9E18-EE702699D73F}"/>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a:extLst>
              <a:ext uri="{FF2B5EF4-FFF2-40B4-BE49-F238E27FC236}">
                <a16:creationId xmlns:a16="http://schemas.microsoft.com/office/drawing/2014/main" id="{9A4C9D8D-2FCA-423C-B0DB-478E96EF2BD2}"/>
              </a:ext>
            </a:extLst>
          </p:cNvPr>
          <p:cNvSpPr>
            <a:spLocks noGrp="1"/>
          </p:cNvSpPr>
          <p:nvPr>
            <p:ph type="sldNum" sz="quarter" idx="12"/>
          </p:nvPr>
        </p:nvSpPr>
        <p:spPr/>
        <p:txBody>
          <a:bodyPr/>
          <a:lstStyle>
            <a:lvl1pPr>
              <a:defRPr>
                <a:solidFill>
                  <a:schemeClr val="tx1"/>
                </a:solidFill>
              </a:defRPr>
            </a:lvl1pPr>
          </a:lstStyle>
          <a:p>
            <a:fld id="{DFDF98CC-160E-494C-8C3C-8CDC5FA257DE}" type="slidenum">
              <a:rPr lang="en-US" smtClean="0"/>
              <a:pPr/>
              <a:t>‹#›</a:t>
            </a:fld>
            <a:endParaRPr lang="en-US" dirty="0"/>
          </a:p>
        </p:txBody>
      </p:sp>
      <p:sp>
        <p:nvSpPr>
          <p:cNvPr id="10" name="Graphic 5">
            <a:extLst>
              <a:ext uri="{FF2B5EF4-FFF2-40B4-BE49-F238E27FC236}">
                <a16:creationId xmlns:a16="http://schemas.microsoft.com/office/drawing/2014/main" id="{EBB2C510-8E22-48F6-ABA1-F21E5544FD57}"/>
              </a:ext>
            </a:extLst>
          </p:cNvPr>
          <p:cNvSpPr>
            <a:spLocks noChangeAspect="1"/>
          </p:cNvSpPr>
          <p:nvPr/>
        </p:nvSpPr>
        <p:spPr>
          <a:xfrm>
            <a:off x="417512" y="1103940"/>
            <a:ext cx="742645" cy="654645"/>
          </a:xfrm>
          <a:custGeom>
            <a:avLst/>
            <a:gdLst>
              <a:gd name="connsiteX0" fmla="*/ 303074 w 742645"/>
              <a:gd name="connsiteY0" fmla="*/ 335522 h 654645"/>
              <a:gd name="connsiteX1" fmla="*/ 182496 w 742645"/>
              <a:gd name="connsiteY1" fmla="*/ 335522 h 654645"/>
              <a:gd name="connsiteX2" fmla="*/ 303074 w 742645"/>
              <a:gd name="connsiteY2" fmla="*/ 136470 h 654645"/>
              <a:gd name="connsiteX3" fmla="*/ 303074 w 742645"/>
              <a:gd name="connsiteY3" fmla="*/ 559 h 654645"/>
              <a:gd name="connsiteX4" fmla="*/ 81047 w 742645"/>
              <a:gd name="connsiteY4" fmla="*/ 115406 h 654645"/>
              <a:gd name="connsiteX5" fmla="*/ 662 w 742645"/>
              <a:gd name="connsiteY5" fmla="*/ 369984 h 654645"/>
              <a:gd name="connsiteX6" fmla="*/ 662 w 742645"/>
              <a:gd name="connsiteY6" fmla="*/ 655205 h 654645"/>
              <a:gd name="connsiteX7" fmla="*/ 303074 w 742645"/>
              <a:gd name="connsiteY7" fmla="*/ 655205 h 654645"/>
              <a:gd name="connsiteX8" fmla="*/ 743307 w 742645"/>
              <a:gd name="connsiteY8" fmla="*/ 335522 h 654645"/>
              <a:gd name="connsiteX9" fmla="*/ 622729 w 742645"/>
              <a:gd name="connsiteY9" fmla="*/ 335522 h 654645"/>
              <a:gd name="connsiteX10" fmla="*/ 743307 w 742645"/>
              <a:gd name="connsiteY10" fmla="*/ 136470 h 654645"/>
              <a:gd name="connsiteX11" fmla="*/ 743307 w 742645"/>
              <a:gd name="connsiteY11" fmla="*/ 559 h 654645"/>
              <a:gd name="connsiteX12" fmla="*/ 521280 w 742645"/>
              <a:gd name="connsiteY12" fmla="*/ 115406 h 654645"/>
              <a:gd name="connsiteX13" fmla="*/ 440895 w 742645"/>
              <a:gd name="connsiteY13" fmla="*/ 371842 h 654645"/>
              <a:gd name="connsiteX14" fmla="*/ 440895 w 742645"/>
              <a:gd name="connsiteY14" fmla="*/ 655126 h 654645"/>
              <a:gd name="connsiteX15" fmla="*/ 743307 w 742645"/>
              <a:gd name="connsiteY15" fmla="*/ 655126 h 6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45" h="654645">
                <a:moveTo>
                  <a:pt x="303074" y="335522"/>
                </a:moveTo>
                <a:lnTo>
                  <a:pt x="182496" y="335522"/>
                </a:lnTo>
                <a:cubicBezTo>
                  <a:pt x="184406" y="211098"/>
                  <a:pt x="216958" y="163239"/>
                  <a:pt x="303074" y="136470"/>
                </a:cubicBezTo>
                <a:lnTo>
                  <a:pt x="303074" y="559"/>
                </a:lnTo>
                <a:cubicBezTo>
                  <a:pt x="176766" y="15867"/>
                  <a:pt x="105932" y="86701"/>
                  <a:pt x="81047" y="115406"/>
                </a:cubicBezTo>
                <a:cubicBezTo>
                  <a:pt x="19790" y="190060"/>
                  <a:pt x="2546" y="276176"/>
                  <a:pt x="662" y="369984"/>
                </a:cubicBezTo>
                <a:lnTo>
                  <a:pt x="662" y="655205"/>
                </a:lnTo>
                <a:lnTo>
                  <a:pt x="303074" y="655205"/>
                </a:lnTo>
                <a:close/>
                <a:moveTo>
                  <a:pt x="743307" y="335522"/>
                </a:moveTo>
                <a:lnTo>
                  <a:pt x="622729" y="335522"/>
                </a:lnTo>
                <a:cubicBezTo>
                  <a:pt x="624640" y="211098"/>
                  <a:pt x="657191" y="163239"/>
                  <a:pt x="743307" y="136470"/>
                </a:cubicBezTo>
                <a:lnTo>
                  <a:pt x="743307" y="559"/>
                </a:lnTo>
                <a:cubicBezTo>
                  <a:pt x="616973" y="15867"/>
                  <a:pt x="546165" y="86701"/>
                  <a:pt x="521280" y="115406"/>
                </a:cubicBezTo>
                <a:cubicBezTo>
                  <a:pt x="460023" y="190060"/>
                  <a:pt x="442779" y="276176"/>
                  <a:pt x="440895" y="371842"/>
                </a:cubicBezTo>
                <a:lnTo>
                  <a:pt x="440895" y="655126"/>
                </a:lnTo>
                <a:lnTo>
                  <a:pt x="743307" y="655126"/>
                </a:lnTo>
                <a:close/>
              </a:path>
            </a:pathLst>
          </a:custGeom>
          <a:solidFill>
            <a:schemeClr val="tx1">
              <a:alpha val="50000"/>
            </a:schemeClr>
          </a:solidFill>
          <a:ln w="2616" cap="flat">
            <a:noFill/>
            <a:prstDash val="solid"/>
            <a:miter/>
          </a:ln>
        </p:spPr>
        <p:txBody>
          <a:bodyPr rtlCol="0" anchor="ctr"/>
          <a:lstStyle/>
          <a:p>
            <a:endParaRPr lang="en-US">
              <a:solidFill>
                <a:schemeClr val="tx1"/>
              </a:solidFill>
            </a:endParaRPr>
          </a:p>
        </p:txBody>
      </p:sp>
      <p:sp>
        <p:nvSpPr>
          <p:cNvPr id="12" name="Text Placeholder 2">
            <a:extLst>
              <a:ext uri="{FF2B5EF4-FFF2-40B4-BE49-F238E27FC236}">
                <a16:creationId xmlns:a16="http://schemas.microsoft.com/office/drawing/2014/main" id="{852056B0-6126-4F00-A756-172EA20D66D1}"/>
              </a:ext>
            </a:extLst>
          </p:cNvPr>
          <p:cNvSpPr>
            <a:spLocks noGrp="1"/>
          </p:cNvSpPr>
          <p:nvPr>
            <p:ph type="body" idx="13"/>
          </p:nvPr>
        </p:nvSpPr>
        <p:spPr>
          <a:xfrm>
            <a:off x="417513" y="1879112"/>
            <a:ext cx="8459863" cy="3740149"/>
          </a:xfrm>
        </p:spPr>
        <p:txBody>
          <a:bodyPr anchor="t" anchorCtr="0"/>
          <a:lstStyle>
            <a:lvl1pPr marL="0" indent="0">
              <a:lnSpc>
                <a:spcPct val="98000"/>
              </a:lnSpc>
              <a:spcBef>
                <a:spcPts val="0"/>
              </a:spcBef>
              <a:buNone/>
              <a:defRPr sz="3300" b="1">
                <a:solidFill>
                  <a:schemeClr val="tx1"/>
                </a:solidFill>
              </a:defRPr>
            </a:lvl1pPr>
            <a:lvl2pPr marL="0" indent="0">
              <a:buNone/>
              <a:defRPr sz="1800" b="0">
                <a:solidFill>
                  <a:schemeClr val="tx1"/>
                </a:solidFill>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31D7A8EE-79C4-6205-E685-C7C2A993C2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96538" y="5780830"/>
            <a:ext cx="1462087" cy="810470"/>
          </a:xfrm>
          <a:prstGeom prst="rect">
            <a:avLst/>
          </a:prstGeom>
        </p:spPr>
      </p:pic>
    </p:spTree>
    <p:extLst>
      <p:ext uri="{BB962C8B-B14F-4D97-AF65-F5344CB8AC3E}">
        <p14:creationId xmlns:p14="http://schemas.microsoft.com/office/powerpoint/2010/main" val="283458575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alphaModFix amt="38000"/>
          </a:blip>
          <a:srcRect/>
          <a:stretch/>
        </p:blipFill>
        <p:spPr>
          <a:xfrm>
            <a:off x="184150" y="175033"/>
            <a:ext cx="11588750" cy="6488113"/>
          </a:xfrm>
          <a:prstGeom prst="rect">
            <a:avLst/>
          </a:prstGeom>
        </p:spPr>
      </p:pic>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766825"/>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pic>
        <p:nvPicPr>
          <p:cNvPr id="4" name="Picture 3">
            <a:extLst>
              <a:ext uri="{FF2B5EF4-FFF2-40B4-BE49-F238E27FC236}">
                <a16:creationId xmlns:a16="http://schemas.microsoft.com/office/drawing/2014/main" id="{B4735E70-E661-6ADD-FC10-F8DC748684EC}"/>
              </a:ext>
            </a:extLst>
          </p:cNvPr>
          <p:cNvPicPr>
            <a:picLocks noChangeAspect="1"/>
          </p:cNvPicPr>
          <p:nvPr/>
        </p:nvPicPr>
        <p:blipFill>
          <a:blip r:embed="rId2">
            <a:alphaModFix amt="38000"/>
          </a:blip>
          <a:srcRect/>
          <a:stretch/>
        </p:blipFill>
        <p:spPr>
          <a:xfrm>
            <a:off x="184150" y="175033"/>
            <a:ext cx="11588750" cy="6488113"/>
          </a:xfrm>
          <a:prstGeom prst="rect">
            <a:avLst/>
          </a:prstGeom>
        </p:spPr>
      </p:pic>
      <p:sp>
        <p:nvSpPr>
          <p:cNvPr id="5" name="Right Triangle 4">
            <a:extLst>
              <a:ext uri="{FF2B5EF4-FFF2-40B4-BE49-F238E27FC236}">
                <a16:creationId xmlns:a16="http://schemas.microsoft.com/office/drawing/2014/main" id="{87956BBE-A833-7FDE-D1DF-6B36FF076E2D}"/>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19F29CEF-31CA-07E7-1078-087BF98A9C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5093914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7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228D2E8-242F-4472-82B1-D226D8C527C9}"/>
              </a:ext>
            </a:extLst>
          </p:cNvPr>
          <p:cNvPicPr>
            <a:picLocks noChangeAspect="1"/>
          </p:cNvPicPr>
          <p:nvPr/>
        </p:nvPicPr>
        <p:blipFill>
          <a:blip r:embed="rId2">
            <a:alphaModFix amt="61000"/>
          </a:blip>
          <a:srcRect/>
          <a:stretch/>
        </p:blipFill>
        <p:spPr>
          <a:xfrm>
            <a:off x="184150" y="195795"/>
            <a:ext cx="11588750" cy="6328829"/>
          </a:xfrm>
          <a:prstGeom prst="rect">
            <a:avLst/>
          </a:prstGeom>
        </p:spPr>
      </p:pic>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786473" y="594269"/>
            <a:ext cx="6384265" cy="2476567"/>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22" name="Right Triangle 21">
            <a:extLst>
              <a:ext uri="{FF2B5EF4-FFF2-40B4-BE49-F238E27FC236}">
                <a16:creationId xmlns:a16="http://schemas.microsoft.com/office/drawing/2014/main" id="{3B9F8618-8934-42BE-929C-0D24058B93C5}"/>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786473" y="3279283"/>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black and white logo&#10;&#10;AI-generated content may be incorrect.">
            <a:extLst>
              <a:ext uri="{FF2B5EF4-FFF2-40B4-BE49-F238E27FC236}">
                <a16:creationId xmlns:a16="http://schemas.microsoft.com/office/drawing/2014/main" id="{A97FBCA0-71B4-1ECF-165D-D6B18C719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pic>
        <p:nvPicPr>
          <p:cNvPr id="4" name="Picture 3">
            <a:extLst>
              <a:ext uri="{FF2B5EF4-FFF2-40B4-BE49-F238E27FC236}">
                <a16:creationId xmlns:a16="http://schemas.microsoft.com/office/drawing/2014/main" id="{68FBEB7B-AF46-960E-61F7-D3083443E136}"/>
              </a:ext>
            </a:extLst>
          </p:cNvPr>
          <p:cNvPicPr>
            <a:picLocks noChangeAspect="1"/>
          </p:cNvPicPr>
          <p:nvPr/>
        </p:nvPicPr>
        <p:blipFill>
          <a:blip r:embed="rId2">
            <a:alphaModFix amt="61000"/>
          </a:blip>
          <a:srcRect/>
          <a:stretch/>
        </p:blipFill>
        <p:spPr>
          <a:xfrm>
            <a:off x="184150" y="195795"/>
            <a:ext cx="11588750" cy="6328829"/>
          </a:xfrm>
          <a:prstGeom prst="rect">
            <a:avLst/>
          </a:prstGeom>
        </p:spPr>
      </p:pic>
      <p:sp>
        <p:nvSpPr>
          <p:cNvPr id="5" name="Right Triangle 4">
            <a:extLst>
              <a:ext uri="{FF2B5EF4-FFF2-40B4-BE49-F238E27FC236}">
                <a16:creationId xmlns:a16="http://schemas.microsoft.com/office/drawing/2014/main" id="{5D661553-8501-245B-841E-EAF7E35126AD}"/>
              </a:ext>
            </a:extLst>
          </p:cNvPr>
          <p:cNvSpPr/>
          <p:nvPr/>
        </p:nvSpPr>
        <p:spPr>
          <a:xfrm flipH="1">
            <a:off x="9171432" y="4251960"/>
            <a:ext cx="3020568" cy="26060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1A67F146-D8F9-5FD6-499D-32FE6C15C5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938" y="5933694"/>
            <a:ext cx="1473214" cy="816638"/>
          </a:xfrm>
          <a:prstGeom prst="rect">
            <a:avLst/>
          </a:prstGeom>
        </p:spPr>
      </p:pic>
    </p:spTree>
    <p:extLst>
      <p:ext uri="{BB962C8B-B14F-4D97-AF65-F5344CB8AC3E}">
        <p14:creationId xmlns:p14="http://schemas.microsoft.com/office/powerpoint/2010/main" val="78481315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Editable 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6FA4BD9-CB76-4C31-85D5-EDF02D00293D}"/>
              </a:ext>
            </a:extLst>
          </p:cNvPr>
          <p:cNvSpPr>
            <a:spLocks noGrp="1"/>
          </p:cNvSpPr>
          <p:nvPr>
            <p:ph type="pic" sz="quarter" idx="10"/>
          </p:nvPr>
        </p:nvSpPr>
        <p:spPr>
          <a:xfrm>
            <a:off x="184944" y="187200"/>
            <a:ext cx="11822112" cy="6483600"/>
          </a:xfrm>
          <a:custGeom>
            <a:avLst/>
            <a:gdLst>
              <a:gd name="connsiteX0" fmla="*/ 0 w 11822112"/>
              <a:gd name="connsiteY0" fmla="*/ 0 h 6488113"/>
              <a:gd name="connsiteX1" fmla="*/ 11822112 w 11822112"/>
              <a:gd name="connsiteY1" fmla="*/ 0 h 6488113"/>
              <a:gd name="connsiteX2" fmla="*/ 11822112 w 11822112"/>
              <a:gd name="connsiteY2" fmla="*/ 4351337 h 6488113"/>
              <a:gd name="connsiteX3" fmla="*/ 9685336 w 11822112"/>
              <a:gd name="connsiteY3" fmla="*/ 6488113 h 6488113"/>
              <a:gd name="connsiteX4" fmla="*/ 0 w 11822112"/>
              <a:gd name="connsiteY4" fmla="*/ 6488113 h 648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112" h="6488113">
                <a:moveTo>
                  <a:pt x="0" y="0"/>
                </a:moveTo>
                <a:lnTo>
                  <a:pt x="11822112" y="0"/>
                </a:lnTo>
                <a:lnTo>
                  <a:pt x="11822112" y="4351337"/>
                </a:lnTo>
                <a:lnTo>
                  <a:pt x="9685336" y="6488113"/>
                </a:lnTo>
                <a:lnTo>
                  <a:pt x="0" y="6488113"/>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2" y="741298"/>
            <a:ext cx="6384265" cy="2387600"/>
          </a:xfrm>
        </p:spPr>
        <p:txBody>
          <a:bodyPr anchor="b"/>
          <a:lstStyle>
            <a:lvl1pPr algn="l">
              <a:defRPr sz="4100">
                <a:solidFill>
                  <a:schemeClr val="bg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2" y="3247164"/>
            <a:ext cx="6384265" cy="848586"/>
          </a:xfrm>
        </p:spPr>
        <p:txBody>
          <a:bodyPr/>
          <a:lstStyle>
            <a:lvl1pPr marL="0" indent="0" algn="l">
              <a:buNone/>
              <a:defRPr sz="17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7" name="Picture 16">
            <a:extLst>
              <a:ext uri="{FF2B5EF4-FFF2-40B4-BE49-F238E27FC236}">
                <a16:creationId xmlns:a16="http://schemas.microsoft.com/office/drawing/2014/main" id="{C549570D-AC70-40F7-8115-01CA157F06F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523" y="5924046"/>
            <a:ext cx="719533" cy="451972"/>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6204CF5-083E-3181-2E7A-8D1560B23A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pic>
        <p:nvPicPr>
          <p:cNvPr id="5" name="Picture 4">
            <a:extLst>
              <a:ext uri="{FF2B5EF4-FFF2-40B4-BE49-F238E27FC236}">
                <a16:creationId xmlns:a16="http://schemas.microsoft.com/office/drawing/2014/main" id="{D5FCFE53-5353-F40C-5346-D76F414288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2523" y="5924046"/>
            <a:ext cx="719533" cy="451972"/>
          </a:xfrm>
          <a:prstGeom prst="rect">
            <a:avLst/>
          </a:prstGeom>
        </p:spPr>
      </p:pic>
      <p:pic>
        <p:nvPicPr>
          <p:cNvPr id="6" name="Picture 5" descr="A black and white logo&#10;&#10;AI-generated content may be incorrect.">
            <a:extLst>
              <a:ext uri="{FF2B5EF4-FFF2-40B4-BE49-F238E27FC236}">
                <a16:creationId xmlns:a16="http://schemas.microsoft.com/office/drawing/2014/main" id="{AA0694D0-0E04-8438-38C5-A8E0084AC2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spTree>
    <p:extLst>
      <p:ext uri="{BB962C8B-B14F-4D97-AF65-F5344CB8AC3E}">
        <p14:creationId xmlns:p14="http://schemas.microsoft.com/office/powerpoint/2010/main" val="63307322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ditable Title Slide dark 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6FA4BD9-CB76-4C31-85D5-EDF02D00293D}"/>
              </a:ext>
            </a:extLst>
          </p:cNvPr>
          <p:cNvSpPr>
            <a:spLocks noGrp="1"/>
          </p:cNvSpPr>
          <p:nvPr>
            <p:ph type="pic" sz="quarter" idx="10"/>
          </p:nvPr>
        </p:nvSpPr>
        <p:spPr>
          <a:xfrm>
            <a:off x="184150" y="184150"/>
            <a:ext cx="11822112" cy="6483600"/>
          </a:xfrm>
          <a:custGeom>
            <a:avLst/>
            <a:gdLst>
              <a:gd name="connsiteX0" fmla="*/ 0 w 11822112"/>
              <a:gd name="connsiteY0" fmla="*/ 0 h 6488113"/>
              <a:gd name="connsiteX1" fmla="*/ 11822112 w 11822112"/>
              <a:gd name="connsiteY1" fmla="*/ 0 h 6488113"/>
              <a:gd name="connsiteX2" fmla="*/ 11822112 w 11822112"/>
              <a:gd name="connsiteY2" fmla="*/ 4351337 h 6488113"/>
              <a:gd name="connsiteX3" fmla="*/ 9685336 w 11822112"/>
              <a:gd name="connsiteY3" fmla="*/ 6488113 h 6488113"/>
              <a:gd name="connsiteX4" fmla="*/ 0 w 11822112"/>
              <a:gd name="connsiteY4" fmla="*/ 6488113 h 648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112" h="6488113">
                <a:moveTo>
                  <a:pt x="0" y="0"/>
                </a:moveTo>
                <a:lnTo>
                  <a:pt x="11822112" y="0"/>
                </a:lnTo>
                <a:lnTo>
                  <a:pt x="11822112" y="4351337"/>
                </a:lnTo>
                <a:lnTo>
                  <a:pt x="9685336" y="6488113"/>
                </a:lnTo>
                <a:lnTo>
                  <a:pt x="0" y="6488113"/>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BAA2D88-3AA8-4B37-B947-22C9A23B36E7}"/>
              </a:ext>
            </a:extLst>
          </p:cNvPr>
          <p:cNvSpPr>
            <a:spLocks noGrp="1"/>
          </p:cNvSpPr>
          <p:nvPr>
            <p:ph type="ctrTitle" hasCustomPrompt="1"/>
          </p:nvPr>
        </p:nvSpPr>
        <p:spPr>
          <a:xfrm>
            <a:off x="456802" y="741298"/>
            <a:ext cx="6384265" cy="2387600"/>
          </a:xfrm>
        </p:spPr>
        <p:txBody>
          <a:bodyPr anchor="b"/>
          <a:lstStyle>
            <a:lvl1pPr algn="l">
              <a:defRPr sz="4100">
                <a:solidFill>
                  <a:schemeClr val="tx1"/>
                </a:solidFill>
              </a:defRPr>
            </a:lvl1pPr>
          </a:lstStyle>
          <a:p>
            <a:r>
              <a:rPr lang="en-US" dirty="0"/>
              <a:t>Click to edit </a:t>
            </a:r>
            <a:br>
              <a:rPr lang="en-US" dirty="0"/>
            </a:br>
            <a:r>
              <a:rPr lang="en-US" dirty="0"/>
              <a:t>Master title </a:t>
            </a:r>
            <a:br>
              <a:rPr lang="en-US" dirty="0"/>
            </a:br>
            <a:r>
              <a:rPr lang="en-US" dirty="0"/>
              <a:t>style</a:t>
            </a:r>
            <a:endParaRPr lang="en-GB" dirty="0"/>
          </a:p>
        </p:txBody>
      </p:sp>
      <p:sp>
        <p:nvSpPr>
          <p:cNvPr id="3" name="Subtitle 2">
            <a:extLst>
              <a:ext uri="{FF2B5EF4-FFF2-40B4-BE49-F238E27FC236}">
                <a16:creationId xmlns:a16="http://schemas.microsoft.com/office/drawing/2014/main" id="{1B25059C-D334-4D4C-8063-65073D854143}"/>
              </a:ext>
            </a:extLst>
          </p:cNvPr>
          <p:cNvSpPr>
            <a:spLocks noGrp="1"/>
          </p:cNvSpPr>
          <p:nvPr>
            <p:ph type="subTitle" idx="1"/>
          </p:nvPr>
        </p:nvSpPr>
        <p:spPr>
          <a:xfrm>
            <a:off x="456802" y="3247164"/>
            <a:ext cx="6384265" cy="848586"/>
          </a:xfrm>
        </p:spPr>
        <p:txBody>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Picture 4" descr="A black and white logo&#10;&#10;AI-generated content may be incorrect.">
            <a:extLst>
              <a:ext uri="{FF2B5EF4-FFF2-40B4-BE49-F238E27FC236}">
                <a16:creationId xmlns:a16="http://schemas.microsoft.com/office/drawing/2014/main" id="{D451217B-AC67-E18E-C4D0-01C18594F5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24F667A1-E79E-C032-A6E0-2877C558FD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33842" y="5967699"/>
            <a:ext cx="1473214" cy="816638"/>
          </a:xfrm>
          <a:prstGeom prst="rect">
            <a:avLst/>
          </a:prstGeom>
        </p:spPr>
      </p:pic>
    </p:spTree>
    <p:extLst>
      <p:ext uri="{BB962C8B-B14F-4D97-AF65-F5344CB8AC3E}">
        <p14:creationId xmlns:p14="http://schemas.microsoft.com/office/powerpoint/2010/main" val="8990893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a:xfrm>
            <a:off x="417513" y="1555750"/>
            <a:ext cx="5678487" cy="4464050"/>
          </a:xfrm>
        </p:spPr>
        <p:txBody>
          <a:bodyPr/>
          <a:lstStyle>
            <a:lvl1pPr marL="361950" indent="-361950">
              <a:spcBef>
                <a:spcPts val="1500"/>
              </a:spcBef>
              <a:buClr>
                <a:schemeClr val="tx2"/>
              </a:buClr>
              <a:buFont typeface="+mj-lt"/>
              <a:buAutoNum type="arabicPeriod"/>
              <a:tabLst>
                <a:tab pos="5562600" algn="r"/>
              </a:tabLst>
              <a:defRPr sz="2000"/>
            </a:lvl1pPr>
            <a:lvl2pPr>
              <a:spcBef>
                <a:spcPts val="1500"/>
              </a:spcBef>
              <a:tabLst>
                <a:tab pos="5562600" algn="r"/>
              </a:tabLst>
              <a:defRPr sz="2000" b="1"/>
            </a:lvl2pPr>
            <a:lvl3pPr marL="0" indent="0">
              <a:spcBef>
                <a:spcPts val="1500"/>
              </a:spcBef>
              <a:buNone/>
              <a:tabLst>
                <a:tab pos="5562600" algn="r"/>
              </a:tabLst>
              <a:defRPr sz="2000"/>
            </a:lvl3pPr>
            <a:lvl4pPr marL="533400" indent="-176213">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6787597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87BF5D-A7F7-4DDF-A725-485C23337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p>
            <a:fld id="{EEBAB316-A2E6-49F2-825C-64AA951E4184}" type="datetime1">
              <a:rPr lang="en-US" smtClean="0"/>
              <a:t>9/12/2025</a:t>
            </a:fld>
            <a:endParaRPr lang="en-US"/>
          </a:p>
        </p:txBody>
      </p:sp>
      <p:sp>
        <p:nvSpPr>
          <p:cNvPr id="5" name="Footer Placeholder 4">
            <a:extLst>
              <a:ext uri="{FF2B5EF4-FFF2-40B4-BE49-F238E27FC236}">
                <a16:creationId xmlns:a16="http://schemas.microsoft.com/office/drawing/2014/main" id="{4415B02F-9B85-4E15-802F-D3F58B8639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35370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E3896-9480-48A4-AB3A-566A3C8C81D4}"/>
              </a:ext>
            </a:extLst>
          </p:cNvPr>
          <p:cNvSpPr>
            <a:spLocks noGrp="1"/>
          </p:cNvSpPr>
          <p:nvPr>
            <p:ph type="title"/>
          </p:nvPr>
        </p:nvSpPr>
        <p:spPr>
          <a:xfrm>
            <a:off x="417513" y="608013"/>
            <a:ext cx="11355387" cy="592137"/>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2CE747B7-F42F-49B4-B9D4-B839201CA740}"/>
              </a:ext>
            </a:extLst>
          </p:cNvPr>
          <p:cNvSpPr>
            <a:spLocks noGrp="1"/>
          </p:cNvSpPr>
          <p:nvPr>
            <p:ph type="body" idx="1"/>
          </p:nvPr>
        </p:nvSpPr>
        <p:spPr>
          <a:xfrm>
            <a:off x="417513" y="1524797"/>
            <a:ext cx="11355387" cy="44640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C7052CB-CFA4-4A3F-9A17-632AEF2349A1}"/>
              </a:ext>
            </a:extLst>
          </p:cNvPr>
          <p:cNvSpPr>
            <a:spLocks noGrp="1"/>
          </p:cNvSpPr>
          <p:nvPr>
            <p:ph type="dt" sz="half" idx="2"/>
          </p:nvPr>
        </p:nvSpPr>
        <p:spPr>
          <a:xfrm>
            <a:off x="1382845" y="6372614"/>
            <a:ext cx="2595289" cy="220240"/>
          </a:xfrm>
          <a:prstGeom prst="rect">
            <a:avLst/>
          </a:prstGeom>
        </p:spPr>
        <p:txBody>
          <a:bodyPr vert="horz" lIns="0" tIns="0" rIns="0" bIns="0" rtlCol="0" anchor="ctr">
            <a:noAutofit/>
          </a:bodyPr>
          <a:lstStyle>
            <a:lvl1pPr algn="l">
              <a:defRPr sz="900">
                <a:solidFill>
                  <a:schemeClr val="tx1"/>
                </a:solidFill>
              </a:defRPr>
            </a:lvl1pPr>
          </a:lstStyle>
          <a:p>
            <a:fld id="{E7F6A1D9-D323-4F4E-8655-25E2D32CE742}" type="datetime1">
              <a:rPr lang="en-US" smtClean="0"/>
              <a:t>9/12/2025</a:t>
            </a:fld>
            <a:endParaRPr lang="en-US"/>
          </a:p>
        </p:txBody>
      </p:sp>
      <p:sp>
        <p:nvSpPr>
          <p:cNvPr id="5" name="Footer Placeholder 4">
            <a:extLst>
              <a:ext uri="{FF2B5EF4-FFF2-40B4-BE49-F238E27FC236}">
                <a16:creationId xmlns:a16="http://schemas.microsoft.com/office/drawing/2014/main" id="{3E09A2F8-2786-42BE-8618-A5670F7FD1FD}"/>
              </a:ext>
            </a:extLst>
          </p:cNvPr>
          <p:cNvSpPr>
            <a:spLocks noGrp="1"/>
          </p:cNvSpPr>
          <p:nvPr>
            <p:ph type="ftr" sz="quarter" idx="3"/>
          </p:nvPr>
        </p:nvSpPr>
        <p:spPr>
          <a:xfrm>
            <a:off x="4038600" y="6372614"/>
            <a:ext cx="4114800" cy="220240"/>
          </a:xfrm>
          <a:prstGeom prst="rect">
            <a:avLst/>
          </a:prstGeom>
        </p:spPr>
        <p:txBody>
          <a:bodyPr vert="horz" lIns="0" tIns="0" rIns="0" bIns="0" rtlCol="0" anchor="ctr">
            <a:noAutofit/>
          </a:bodyPr>
          <a:lstStyle>
            <a:lvl1pPr algn="ct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D37BEAA-6501-4E1F-BFC9-FC7FF5FA431E}"/>
              </a:ext>
            </a:extLst>
          </p:cNvPr>
          <p:cNvSpPr>
            <a:spLocks noGrp="1"/>
          </p:cNvSpPr>
          <p:nvPr>
            <p:ph type="sldNum" sz="quarter" idx="4"/>
          </p:nvPr>
        </p:nvSpPr>
        <p:spPr>
          <a:xfrm>
            <a:off x="417513" y="6358325"/>
            <a:ext cx="360000" cy="220240"/>
          </a:xfrm>
          <a:prstGeom prst="rect">
            <a:avLst/>
          </a:prstGeom>
        </p:spPr>
        <p:txBody>
          <a:bodyPr vert="horz" lIns="0" tIns="0" rIns="0" bIns="0" rtlCol="0" anchor="ctr">
            <a:noAutofit/>
          </a:bodyPr>
          <a:lstStyle>
            <a:lvl1pPr algn="l">
              <a:defRPr sz="1200">
                <a:solidFill>
                  <a:schemeClr val="tx1"/>
                </a:solidFill>
              </a:defRPr>
            </a:lvl1pPr>
          </a:lstStyle>
          <a:p>
            <a:fld id="{DFDF98CC-160E-494C-8C3C-8CDC5FA257DE}" type="slidenum">
              <a:rPr lang="en-US" smtClean="0"/>
              <a:pPr/>
              <a:t>‹#›</a:t>
            </a:fld>
            <a:endParaRPr lang="en-US" dirty="0"/>
          </a:p>
        </p:txBody>
      </p:sp>
      <p:grpSp>
        <p:nvGrpSpPr>
          <p:cNvPr id="23" name="Group 22">
            <a:extLst>
              <a:ext uri="{FF2B5EF4-FFF2-40B4-BE49-F238E27FC236}">
                <a16:creationId xmlns:a16="http://schemas.microsoft.com/office/drawing/2014/main" id="{9C1BA924-BE0F-407F-93D6-935D062C3BCB}"/>
              </a:ext>
            </a:extLst>
          </p:cNvPr>
          <p:cNvGrpSpPr/>
          <p:nvPr/>
        </p:nvGrpSpPr>
        <p:grpSpPr>
          <a:xfrm>
            <a:off x="0" y="-176609"/>
            <a:ext cx="12192000" cy="113077"/>
            <a:chOff x="0" y="-176609"/>
            <a:chExt cx="12192000" cy="113077"/>
          </a:xfrm>
        </p:grpSpPr>
        <p:sp>
          <p:nvSpPr>
            <p:cNvPr id="8" name="Rectangle 7">
              <a:extLst>
                <a:ext uri="{FF2B5EF4-FFF2-40B4-BE49-F238E27FC236}">
                  <a16:creationId xmlns:a16="http://schemas.microsoft.com/office/drawing/2014/main" id="{8BD34047-870C-46E1-A8E4-7479C8E60EDC}"/>
                </a:ext>
              </a:extLst>
            </p:cNvPr>
            <p:cNvSpPr/>
            <p:nvPr/>
          </p:nvSpPr>
          <p:spPr>
            <a:xfrm flipV="1">
              <a:off x="4051828"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9" name="Rectangle 8">
              <a:extLst>
                <a:ext uri="{FF2B5EF4-FFF2-40B4-BE49-F238E27FC236}">
                  <a16:creationId xmlns:a16="http://schemas.microsoft.com/office/drawing/2014/main" id="{D5D4A8EF-20EA-4A85-A76F-DCE4EAEE5D73}"/>
                </a:ext>
              </a:extLst>
            </p:cNvPr>
            <p:cNvSpPr/>
            <p:nvPr/>
          </p:nvSpPr>
          <p:spPr>
            <a:xfrm flipV="1">
              <a:off x="7911568"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0" name="Rectangle 9">
              <a:extLst>
                <a:ext uri="{FF2B5EF4-FFF2-40B4-BE49-F238E27FC236}">
                  <a16:creationId xmlns:a16="http://schemas.microsoft.com/office/drawing/2014/main" id="{9C19F539-E7AB-43D7-A878-0CFD84394C94}"/>
                </a:ext>
              </a:extLst>
            </p:cNvPr>
            <p:cNvSpPr/>
            <p:nvPr/>
          </p:nvSpPr>
          <p:spPr>
            <a:xfrm flipV="1">
              <a:off x="3086496"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1" name="Rectangle 10">
              <a:extLst>
                <a:ext uri="{FF2B5EF4-FFF2-40B4-BE49-F238E27FC236}">
                  <a16:creationId xmlns:a16="http://schemas.microsoft.com/office/drawing/2014/main" id="{BF42B3FA-B888-4AD4-BB3B-40C505AF4939}"/>
                </a:ext>
              </a:extLst>
            </p:cNvPr>
            <p:cNvSpPr/>
            <p:nvPr/>
          </p:nvSpPr>
          <p:spPr>
            <a:xfrm flipV="1">
              <a:off x="2121164"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2" name="Rectangle 11">
              <a:extLst>
                <a:ext uri="{FF2B5EF4-FFF2-40B4-BE49-F238E27FC236}">
                  <a16:creationId xmlns:a16="http://schemas.microsoft.com/office/drawing/2014/main" id="{F78B966C-3CD0-4E14-BB8D-B3E6703363BA}"/>
                </a:ext>
              </a:extLst>
            </p:cNvPr>
            <p:cNvSpPr/>
            <p:nvPr/>
          </p:nvSpPr>
          <p:spPr>
            <a:xfrm flipV="1">
              <a:off x="1155832"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3" name="Rectangle 12">
              <a:extLst>
                <a:ext uri="{FF2B5EF4-FFF2-40B4-BE49-F238E27FC236}">
                  <a16:creationId xmlns:a16="http://schemas.microsoft.com/office/drawing/2014/main" id="{DEC690BD-5F1E-40CB-92DA-5E86556AF65B}"/>
                </a:ext>
              </a:extLst>
            </p:cNvPr>
            <p:cNvSpPr/>
            <p:nvPr/>
          </p:nvSpPr>
          <p:spPr>
            <a:xfrm flipV="1">
              <a:off x="0" y="-174106"/>
              <a:ext cx="4175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4" name="Rectangle 13">
              <a:extLst>
                <a:ext uri="{FF2B5EF4-FFF2-40B4-BE49-F238E27FC236}">
                  <a16:creationId xmlns:a16="http://schemas.microsoft.com/office/drawing/2014/main" id="{3F368B04-4FB6-40D7-A8A8-EAF8D27C00EF}"/>
                </a:ext>
              </a:extLst>
            </p:cNvPr>
            <p:cNvSpPr/>
            <p:nvPr/>
          </p:nvSpPr>
          <p:spPr>
            <a:xfrm flipV="1">
              <a:off x="5017160"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5" name="Rectangle 14">
              <a:extLst>
                <a:ext uri="{FF2B5EF4-FFF2-40B4-BE49-F238E27FC236}">
                  <a16:creationId xmlns:a16="http://schemas.microsoft.com/office/drawing/2014/main" id="{100832C0-C969-4DCF-80ED-5B931130AA29}"/>
                </a:ext>
              </a:extLst>
            </p:cNvPr>
            <p:cNvSpPr/>
            <p:nvPr/>
          </p:nvSpPr>
          <p:spPr>
            <a:xfrm flipV="1">
              <a:off x="5982492" y="-176609"/>
              <a:ext cx="225425"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6" name="Rectangle 15">
              <a:extLst>
                <a:ext uri="{FF2B5EF4-FFF2-40B4-BE49-F238E27FC236}">
                  <a16:creationId xmlns:a16="http://schemas.microsoft.com/office/drawing/2014/main" id="{5EDE8C09-04AF-4BEE-BA45-D311E8947BE4}"/>
                </a:ext>
              </a:extLst>
            </p:cNvPr>
            <p:cNvSpPr/>
            <p:nvPr/>
          </p:nvSpPr>
          <p:spPr>
            <a:xfrm flipV="1">
              <a:off x="6946236"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7" name="Rectangle 16">
              <a:extLst>
                <a:ext uri="{FF2B5EF4-FFF2-40B4-BE49-F238E27FC236}">
                  <a16:creationId xmlns:a16="http://schemas.microsoft.com/office/drawing/2014/main" id="{FCD8F57A-4372-4347-A7B4-2F306C50A4F7}"/>
                </a:ext>
              </a:extLst>
            </p:cNvPr>
            <p:cNvSpPr/>
            <p:nvPr/>
          </p:nvSpPr>
          <p:spPr>
            <a:xfrm flipV="1">
              <a:off x="8876900"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8" name="Rectangle 17">
              <a:extLst>
                <a:ext uri="{FF2B5EF4-FFF2-40B4-BE49-F238E27FC236}">
                  <a16:creationId xmlns:a16="http://schemas.microsoft.com/office/drawing/2014/main" id="{E41E89B0-EA15-49A1-9F2C-9ECC7B7A3EEF}"/>
                </a:ext>
              </a:extLst>
            </p:cNvPr>
            <p:cNvSpPr/>
            <p:nvPr/>
          </p:nvSpPr>
          <p:spPr>
            <a:xfrm flipV="1">
              <a:off x="9842232"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19" name="Rectangle 18">
              <a:extLst>
                <a:ext uri="{FF2B5EF4-FFF2-40B4-BE49-F238E27FC236}">
                  <a16:creationId xmlns:a16="http://schemas.microsoft.com/office/drawing/2014/main" id="{7C9E5914-8A29-45DF-BA54-239CB92CD693}"/>
                </a:ext>
              </a:extLst>
            </p:cNvPr>
            <p:cNvSpPr/>
            <p:nvPr/>
          </p:nvSpPr>
          <p:spPr>
            <a:xfrm flipV="1">
              <a:off x="10807564"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0" name="Rectangle 19">
              <a:extLst>
                <a:ext uri="{FF2B5EF4-FFF2-40B4-BE49-F238E27FC236}">
                  <a16:creationId xmlns:a16="http://schemas.microsoft.com/office/drawing/2014/main" id="{ED9EC057-1F14-4B8F-82AE-7331D344CB4B}"/>
                </a:ext>
              </a:extLst>
            </p:cNvPr>
            <p:cNvSpPr/>
            <p:nvPr/>
          </p:nvSpPr>
          <p:spPr>
            <a:xfrm flipV="1">
              <a:off x="11772900" y="-176609"/>
              <a:ext cx="4191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grpSp>
      <p:pic>
        <p:nvPicPr>
          <p:cNvPr id="21" name="Picture 20" descr="A black and white logo&#10;&#10;AI-generated content may be incorrect.">
            <a:extLst>
              <a:ext uri="{FF2B5EF4-FFF2-40B4-BE49-F238E27FC236}">
                <a16:creationId xmlns:a16="http://schemas.microsoft.com/office/drawing/2014/main" id="{FE1ABD9D-70B4-A303-354E-A80AB7E4DE8A}"/>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360152" y="5929881"/>
            <a:ext cx="1473214" cy="816638"/>
          </a:xfrm>
          <a:prstGeom prst="rect">
            <a:avLst/>
          </a:prstGeom>
        </p:spPr>
      </p:pic>
      <p:grpSp>
        <p:nvGrpSpPr>
          <p:cNvPr id="7" name="Group 6">
            <a:extLst>
              <a:ext uri="{FF2B5EF4-FFF2-40B4-BE49-F238E27FC236}">
                <a16:creationId xmlns:a16="http://schemas.microsoft.com/office/drawing/2014/main" id="{370F15E7-7BA7-B960-6078-3D1257943B88}"/>
              </a:ext>
            </a:extLst>
          </p:cNvPr>
          <p:cNvGrpSpPr/>
          <p:nvPr/>
        </p:nvGrpSpPr>
        <p:grpSpPr>
          <a:xfrm>
            <a:off x="0" y="-176609"/>
            <a:ext cx="12192000" cy="113077"/>
            <a:chOff x="0" y="-176609"/>
            <a:chExt cx="12192000" cy="113077"/>
          </a:xfrm>
        </p:grpSpPr>
        <p:sp>
          <p:nvSpPr>
            <p:cNvPr id="22" name="Rectangle 21">
              <a:extLst>
                <a:ext uri="{FF2B5EF4-FFF2-40B4-BE49-F238E27FC236}">
                  <a16:creationId xmlns:a16="http://schemas.microsoft.com/office/drawing/2014/main" id="{F507B6DF-096E-ADB9-7B42-6DC79381E8A4}"/>
                </a:ext>
              </a:extLst>
            </p:cNvPr>
            <p:cNvSpPr/>
            <p:nvPr/>
          </p:nvSpPr>
          <p:spPr>
            <a:xfrm flipV="1">
              <a:off x="4051828"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4" name="Rectangle 23">
              <a:extLst>
                <a:ext uri="{FF2B5EF4-FFF2-40B4-BE49-F238E27FC236}">
                  <a16:creationId xmlns:a16="http://schemas.microsoft.com/office/drawing/2014/main" id="{8154DC5B-FC07-2369-476F-F55BAC63B8C1}"/>
                </a:ext>
              </a:extLst>
            </p:cNvPr>
            <p:cNvSpPr/>
            <p:nvPr/>
          </p:nvSpPr>
          <p:spPr>
            <a:xfrm flipV="1">
              <a:off x="7911568"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5" name="Rectangle 24">
              <a:extLst>
                <a:ext uri="{FF2B5EF4-FFF2-40B4-BE49-F238E27FC236}">
                  <a16:creationId xmlns:a16="http://schemas.microsoft.com/office/drawing/2014/main" id="{798CC0C3-6160-86A0-D3D7-634DE1B24215}"/>
                </a:ext>
              </a:extLst>
            </p:cNvPr>
            <p:cNvSpPr/>
            <p:nvPr/>
          </p:nvSpPr>
          <p:spPr>
            <a:xfrm flipV="1">
              <a:off x="3086496"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6" name="Rectangle 25">
              <a:extLst>
                <a:ext uri="{FF2B5EF4-FFF2-40B4-BE49-F238E27FC236}">
                  <a16:creationId xmlns:a16="http://schemas.microsoft.com/office/drawing/2014/main" id="{4DA6CDE4-2DA6-AA4D-8660-F083EC28C9DD}"/>
                </a:ext>
              </a:extLst>
            </p:cNvPr>
            <p:cNvSpPr/>
            <p:nvPr/>
          </p:nvSpPr>
          <p:spPr>
            <a:xfrm flipV="1">
              <a:off x="2121164"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7" name="Rectangle 26">
              <a:extLst>
                <a:ext uri="{FF2B5EF4-FFF2-40B4-BE49-F238E27FC236}">
                  <a16:creationId xmlns:a16="http://schemas.microsoft.com/office/drawing/2014/main" id="{97E5E2FC-92C2-707E-3134-7462EFA7FB1E}"/>
                </a:ext>
              </a:extLst>
            </p:cNvPr>
            <p:cNvSpPr/>
            <p:nvPr/>
          </p:nvSpPr>
          <p:spPr>
            <a:xfrm flipV="1">
              <a:off x="1155832"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8" name="Rectangle 27">
              <a:extLst>
                <a:ext uri="{FF2B5EF4-FFF2-40B4-BE49-F238E27FC236}">
                  <a16:creationId xmlns:a16="http://schemas.microsoft.com/office/drawing/2014/main" id="{1CC9E386-A0F8-BC78-0C3A-17970F712BFF}"/>
                </a:ext>
              </a:extLst>
            </p:cNvPr>
            <p:cNvSpPr/>
            <p:nvPr/>
          </p:nvSpPr>
          <p:spPr>
            <a:xfrm flipV="1">
              <a:off x="0" y="-174106"/>
              <a:ext cx="4175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29" name="Rectangle 28">
              <a:extLst>
                <a:ext uri="{FF2B5EF4-FFF2-40B4-BE49-F238E27FC236}">
                  <a16:creationId xmlns:a16="http://schemas.microsoft.com/office/drawing/2014/main" id="{67E6AEE2-8340-C19D-F1E1-DEED25AA7B29}"/>
                </a:ext>
              </a:extLst>
            </p:cNvPr>
            <p:cNvSpPr/>
            <p:nvPr/>
          </p:nvSpPr>
          <p:spPr>
            <a:xfrm flipV="1">
              <a:off x="5017160"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30" name="Rectangle 29">
              <a:extLst>
                <a:ext uri="{FF2B5EF4-FFF2-40B4-BE49-F238E27FC236}">
                  <a16:creationId xmlns:a16="http://schemas.microsoft.com/office/drawing/2014/main" id="{E5278E96-41D9-49F6-C642-6E27F80C3B6E}"/>
                </a:ext>
              </a:extLst>
            </p:cNvPr>
            <p:cNvSpPr/>
            <p:nvPr/>
          </p:nvSpPr>
          <p:spPr>
            <a:xfrm flipV="1">
              <a:off x="5982492" y="-176609"/>
              <a:ext cx="225425"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31" name="Rectangle 30">
              <a:extLst>
                <a:ext uri="{FF2B5EF4-FFF2-40B4-BE49-F238E27FC236}">
                  <a16:creationId xmlns:a16="http://schemas.microsoft.com/office/drawing/2014/main" id="{F70C51F9-F41F-491B-94FE-D58A08CDEF1F}"/>
                </a:ext>
              </a:extLst>
            </p:cNvPr>
            <p:cNvSpPr/>
            <p:nvPr/>
          </p:nvSpPr>
          <p:spPr>
            <a:xfrm flipV="1">
              <a:off x="6946236"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32" name="Rectangle 31">
              <a:extLst>
                <a:ext uri="{FF2B5EF4-FFF2-40B4-BE49-F238E27FC236}">
                  <a16:creationId xmlns:a16="http://schemas.microsoft.com/office/drawing/2014/main" id="{D8DF99A9-3D2C-EEDE-5A4B-F1E6FD26569F}"/>
                </a:ext>
              </a:extLst>
            </p:cNvPr>
            <p:cNvSpPr/>
            <p:nvPr/>
          </p:nvSpPr>
          <p:spPr>
            <a:xfrm flipV="1">
              <a:off x="8876900"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33" name="Rectangle 32">
              <a:extLst>
                <a:ext uri="{FF2B5EF4-FFF2-40B4-BE49-F238E27FC236}">
                  <a16:creationId xmlns:a16="http://schemas.microsoft.com/office/drawing/2014/main" id="{662EAD7C-3FDA-6BCE-28E8-068DE1A171B1}"/>
                </a:ext>
              </a:extLst>
            </p:cNvPr>
            <p:cNvSpPr/>
            <p:nvPr/>
          </p:nvSpPr>
          <p:spPr>
            <a:xfrm flipV="1">
              <a:off x="9842232"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34" name="Rectangle 33">
              <a:extLst>
                <a:ext uri="{FF2B5EF4-FFF2-40B4-BE49-F238E27FC236}">
                  <a16:creationId xmlns:a16="http://schemas.microsoft.com/office/drawing/2014/main" id="{49AAD11A-6188-81C9-CE50-A0D39D6EE871}"/>
                </a:ext>
              </a:extLst>
            </p:cNvPr>
            <p:cNvSpPr/>
            <p:nvPr/>
          </p:nvSpPr>
          <p:spPr>
            <a:xfrm flipV="1">
              <a:off x="10807564" y="-176609"/>
              <a:ext cx="22701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sp>
          <p:nvSpPr>
            <p:cNvPr id="35" name="Rectangle 34">
              <a:extLst>
                <a:ext uri="{FF2B5EF4-FFF2-40B4-BE49-F238E27FC236}">
                  <a16:creationId xmlns:a16="http://schemas.microsoft.com/office/drawing/2014/main" id="{36308DCC-2CCD-CC65-2990-7A85F5C130AE}"/>
                </a:ext>
              </a:extLst>
            </p:cNvPr>
            <p:cNvSpPr/>
            <p:nvPr/>
          </p:nvSpPr>
          <p:spPr>
            <a:xfrm flipV="1">
              <a:off x="11772900" y="-176609"/>
              <a:ext cx="4191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GB" sz="1799"/>
            </a:p>
          </p:txBody>
        </p:sp>
      </p:grpSp>
      <p:pic>
        <p:nvPicPr>
          <p:cNvPr id="36" name="Picture 35" descr="A black and white logo&#10;&#10;AI-generated content may be incorrect.">
            <a:extLst>
              <a:ext uri="{FF2B5EF4-FFF2-40B4-BE49-F238E27FC236}">
                <a16:creationId xmlns:a16="http://schemas.microsoft.com/office/drawing/2014/main" id="{7C01A159-FA3A-A805-B8AE-25D587BB4998}"/>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360152" y="5929881"/>
            <a:ext cx="1473214" cy="816638"/>
          </a:xfrm>
          <a:prstGeom prst="rect">
            <a:avLst/>
          </a:prstGeom>
        </p:spPr>
      </p:pic>
    </p:spTree>
    <p:extLst>
      <p:ext uri="{BB962C8B-B14F-4D97-AF65-F5344CB8AC3E}">
        <p14:creationId xmlns:p14="http://schemas.microsoft.com/office/powerpoint/2010/main" val="1118572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sldNum="0" hdr="0" ftr="0" dt="0"/>
  <p:txStyles>
    <p:titleStyle>
      <a:lvl1pPr algn="l" defTabSz="914400" rtl="0" eaLnBrk="1" latinLnBrk="0" hangingPunct="1">
        <a:lnSpc>
          <a:spcPct val="90000"/>
        </a:lnSpc>
        <a:spcBef>
          <a:spcPct val="0"/>
        </a:spcBef>
        <a:buNone/>
        <a:defRPr sz="1900" kern="1200">
          <a:solidFill>
            <a:srgbClr val="E3533C"/>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177800" indent="-1778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354013" indent="-176213" algn="l" defTabSz="914400" rtl="0" eaLnBrk="1" latinLnBrk="0" hangingPunct="1">
        <a:lnSpc>
          <a:spcPct val="100000"/>
        </a:lnSpc>
        <a:spcBef>
          <a:spcPts val="500"/>
        </a:spcBef>
        <a:buClr>
          <a:schemeClr val="accent1"/>
        </a:buClr>
        <a:buFont typeface="System Font Regular"/>
        <a:buChar char="-"/>
        <a:defRPr sz="1800" kern="1200">
          <a:solidFill>
            <a:schemeClr val="tx1"/>
          </a:solidFill>
          <a:latin typeface="+mn-lt"/>
          <a:ea typeface="+mn-ea"/>
          <a:cs typeface="+mn-cs"/>
        </a:defRPr>
      </a:lvl4pPr>
      <a:lvl5pPr marL="573750" indent="-177750" algn="l" defTabSz="914400" rtl="0" eaLnBrk="1" latinLnBrk="0" hangingPunct="1">
        <a:lnSpc>
          <a:spcPct val="100000"/>
        </a:lnSpc>
        <a:spcBef>
          <a:spcPts val="500"/>
        </a:spcBef>
        <a:buClr>
          <a:schemeClr val="accent1"/>
        </a:buClr>
        <a:buFont typeface="System Font Regular"/>
        <a:buChar char="-"/>
        <a:defRPr sz="1800" b="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6pPr>
      <a:lvl7pPr marL="177800" indent="-1778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7pPr>
      <a:lvl8pPr marL="354013"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100000"/>
        </a:lnSpc>
        <a:spcBef>
          <a:spcPts val="1800"/>
        </a:spcBef>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7" pos="3840">
          <p15:clr>
            <a:srgbClr val="F26B43"/>
          </p15:clr>
        </p15:guide>
        <p15:guide id="38" pos="3768">
          <p15:clr>
            <a:srgbClr val="F26B43"/>
          </p15:clr>
        </p15:guide>
        <p15:guide id="39" pos="3909">
          <p15:clr>
            <a:srgbClr val="F26B43"/>
          </p15:clr>
        </p15:guide>
        <p15:guide id="40" pos="263">
          <p15:clr>
            <a:srgbClr val="F26B43"/>
          </p15:clr>
        </p15:guide>
        <p15:guide id="41" pos="7416">
          <p15:clr>
            <a:srgbClr val="F26B43"/>
          </p15:clr>
        </p15:guide>
        <p15:guide id="42" pos="3302">
          <p15:clr>
            <a:srgbClr val="F26B43"/>
          </p15:clr>
        </p15:guide>
        <p15:guide id="43" pos="3161">
          <p15:clr>
            <a:srgbClr val="F26B43"/>
          </p15:clr>
        </p15:guide>
        <p15:guide id="44" pos="2694">
          <p15:clr>
            <a:srgbClr val="F26B43"/>
          </p15:clr>
        </p15:guide>
        <p15:guide id="45" pos="2553">
          <p15:clr>
            <a:srgbClr val="F26B43"/>
          </p15:clr>
        </p15:guide>
        <p15:guide id="46" pos="2085">
          <p15:clr>
            <a:srgbClr val="F26B43"/>
          </p15:clr>
        </p15:guide>
        <p15:guide id="47" pos="1944">
          <p15:clr>
            <a:srgbClr val="F26B43"/>
          </p15:clr>
        </p15:guide>
        <p15:guide id="48" pos="1478">
          <p15:clr>
            <a:srgbClr val="F26B43"/>
          </p15:clr>
        </p15:guide>
        <p15:guide id="49" pos="1337">
          <p15:clr>
            <a:srgbClr val="F26B43"/>
          </p15:clr>
        </p15:guide>
        <p15:guide id="50" pos="870">
          <p15:clr>
            <a:srgbClr val="F26B43"/>
          </p15:clr>
        </p15:guide>
        <p15:guide id="51" pos="728">
          <p15:clr>
            <a:srgbClr val="F26B43"/>
          </p15:clr>
        </p15:guide>
        <p15:guide id="52" pos="4376">
          <p15:clr>
            <a:srgbClr val="F26B43"/>
          </p15:clr>
        </p15:guide>
        <p15:guide id="53" pos="4517">
          <p15:clr>
            <a:srgbClr val="F26B43"/>
          </p15:clr>
        </p15:guide>
        <p15:guide id="54" pos="4983">
          <p15:clr>
            <a:srgbClr val="F26B43"/>
          </p15:clr>
        </p15:guide>
        <p15:guide id="55" pos="5126">
          <p15:clr>
            <a:srgbClr val="F26B43"/>
          </p15:clr>
        </p15:guide>
        <p15:guide id="56" pos="5592">
          <p15:clr>
            <a:srgbClr val="F26B43"/>
          </p15:clr>
        </p15:guide>
        <p15:guide id="57" pos="5733">
          <p15:clr>
            <a:srgbClr val="F26B43"/>
          </p15:clr>
        </p15:guide>
        <p15:guide id="58" pos="6200">
          <p15:clr>
            <a:srgbClr val="F26B43"/>
          </p15:clr>
        </p15:guide>
        <p15:guide id="59" pos="6342">
          <p15:clr>
            <a:srgbClr val="F26B43"/>
          </p15:clr>
        </p15:guide>
        <p15:guide id="60" pos="6809">
          <p15:clr>
            <a:srgbClr val="F26B43"/>
          </p15:clr>
        </p15:guide>
        <p15:guide id="61" pos="6950">
          <p15:clr>
            <a:srgbClr val="F26B43"/>
          </p15:clr>
        </p15:guide>
        <p15:guide id="62" orient="horz" pos="2160">
          <p15:clr>
            <a:srgbClr val="F26B43"/>
          </p15:clr>
        </p15:guide>
        <p15:guide id="63" orient="horz" pos="258">
          <p15:clr>
            <a:srgbClr val="F26B43"/>
          </p15:clr>
        </p15:guide>
        <p15:guide id="64" orient="horz" pos="3810">
          <p15:clr>
            <a:srgbClr val="F26B43"/>
          </p15:clr>
        </p15:guide>
        <p15:guide id="65" orient="horz" pos="4110">
          <p15:clr>
            <a:srgbClr val="F26B43"/>
          </p15:clr>
        </p15:guide>
        <p15:guide id="66" orient="horz" pos="401">
          <p15:clr>
            <a:srgbClr val="F26B43"/>
          </p15:clr>
        </p15:guide>
        <p15:guide id="67" orient="horz" pos="998">
          <p15:clr>
            <a:srgbClr val="F26B43"/>
          </p15:clr>
        </p15:guide>
        <p15:guide id="68" orient="horz" pos="116">
          <p15:clr>
            <a:srgbClr val="F26B43"/>
          </p15:clr>
        </p15:guide>
        <p15:guide id="69" pos="7563">
          <p15:clr>
            <a:srgbClr val="F26B43"/>
          </p15:clr>
        </p15:guide>
        <p15:guide id="70" orient="horz" pos="4203">
          <p15:clr>
            <a:srgbClr val="F26B43"/>
          </p15:clr>
        </p15:guide>
        <p15:guide id="71" pos="116">
          <p15:clr>
            <a:srgbClr val="F26B43"/>
          </p15:clr>
        </p15:guide>
        <p15:guide id="72" orient="horz" pos="95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D114-F5DF-19E5-B147-B603AF01BD73}"/>
              </a:ext>
            </a:extLst>
          </p:cNvPr>
          <p:cNvSpPr>
            <a:spLocks noGrp="1"/>
          </p:cNvSpPr>
          <p:nvPr>
            <p:ph type="ctrTitle"/>
          </p:nvPr>
        </p:nvSpPr>
        <p:spPr>
          <a:xfrm>
            <a:off x="517870" y="978407"/>
            <a:ext cx="5556148" cy="3977640"/>
          </a:xfrm>
        </p:spPr>
        <p:txBody>
          <a:bodyPr anchor="t">
            <a:normAutofit/>
          </a:bodyPr>
          <a:lstStyle/>
          <a:p>
            <a:pPr>
              <a:lnSpc>
                <a:spcPct val="90000"/>
              </a:lnSpc>
            </a:pPr>
            <a:r>
              <a:rPr lang="en-GB" sz="3900" dirty="0"/>
              <a:t>Assisting Bariatric Patients at Emergency incidents and Non-Emergency requests:</a:t>
            </a:r>
          </a:p>
        </p:txBody>
      </p:sp>
      <p:sp>
        <p:nvSpPr>
          <p:cNvPr id="3" name="Subtitle 2">
            <a:extLst>
              <a:ext uri="{FF2B5EF4-FFF2-40B4-BE49-F238E27FC236}">
                <a16:creationId xmlns:a16="http://schemas.microsoft.com/office/drawing/2014/main" id="{A35B8CA6-ED22-8740-BCB0-C48A04A8FA09}"/>
              </a:ext>
            </a:extLst>
          </p:cNvPr>
          <p:cNvSpPr>
            <a:spLocks noGrp="1"/>
          </p:cNvSpPr>
          <p:nvPr>
            <p:ph type="subTitle" idx="1"/>
          </p:nvPr>
        </p:nvSpPr>
        <p:spPr>
          <a:xfrm>
            <a:off x="517870" y="5029267"/>
            <a:ext cx="5577839" cy="1316736"/>
          </a:xfrm>
        </p:spPr>
        <p:txBody>
          <a:bodyPr anchor="ctr">
            <a:normAutofit/>
          </a:bodyPr>
          <a:lstStyle/>
          <a:p>
            <a:r>
              <a:rPr lang="en-GB" sz="2400" dirty="0"/>
              <a:t>Exploring roles and challenges in bariatric patient assistance</a:t>
            </a:r>
          </a:p>
        </p:txBody>
      </p:sp>
    </p:spTree>
    <p:extLst>
      <p:ext uri="{BB962C8B-B14F-4D97-AF65-F5344CB8AC3E}">
        <p14:creationId xmlns:p14="http://schemas.microsoft.com/office/powerpoint/2010/main" val="29781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9BE4-0562-CBAD-F487-68D5C7504F6C}"/>
              </a:ext>
            </a:extLst>
          </p:cNvPr>
          <p:cNvSpPr>
            <a:spLocks noGrp="1"/>
          </p:cNvSpPr>
          <p:nvPr>
            <p:ph type="title"/>
          </p:nvPr>
        </p:nvSpPr>
        <p:spPr>
          <a:xfrm>
            <a:off x="517871" y="976160"/>
            <a:ext cx="4798200" cy="1463040"/>
          </a:xfrm>
        </p:spPr>
        <p:txBody>
          <a:bodyPr vert="horz" lIns="91440" tIns="45720" rIns="91440" bIns="45720" rtlCol="0" anchor="t">
            <a:normAutofit/>
          </a:bodyPr>
          <a:lstStyle/>
          <a:p>
            <a:pPr>
              <a:lnSpc>
                <a:spcPct val="90000"/>
              </a:lnSpc>
            </a:pPr>
            <a:r>
              <a:rPr lang="en-US" sz="3400" dirty="0" err="1"/>
              <a:t>Prioritisation</a:t>
            </a:r>
            <a:r>
              <a:rPr lang="en-US" sz="3400" dirty="0"/>
              <a:t> of Life-Threatening Situations</a:t>
            </a:r>
          </a:p>
        </p:txBody>
      </p:sp>
      <p:pic>
        <p:nvPicPr>
          <p:cNvPr id="5" name="Content Placeholder 4" descr="Firefighter cheering up his female colleague">
            <a:extLst>
              <a:ext uri="{FF2B5EF4-FFF2-40B4-BE49-F238E27FC236}">
                <a16:creationId xmlns:a16="http://schemas.microsoft.com/office/drawing/2014/main" id="{E63258A5-BE89-4767-A632-EF71FF3A41B5}"/>
              </a:ext>
            </a:extLst>
          </p:cNvPr>
          <p:cNvPicPr>
            <a:picLocks noGrp="1" noChangeAspect="1"/>
          </p:cNvPicPr>
          <p:nvPr>
            <p:ph sz="half" idx="1"/>
          </p:nvPr>
        </p:nvPicPr>
        <p:blipFill>
          <a:blip r:embed="rId3"/>
          <a:stretch/>
        </p:blipFill>
        <p:spPr>
          <a:xfrm>
            <a:off x="6096000" y="2307975"/>
            <a:ext cx="5181600" cy="3456086"/>
          </a:xfrm>
          <a:prstGeom prst="rect">
            <a:avLst/>
          </a:prstGeom>
        </p:spPr>
      </p:pic>
      <p:sp>
        <p:nvSpPr>
          <p:cNvPr id="4" name="Content Placeholder 3">
            <a:extLst>
              <a:ext uri="{FF2B5EF4-FFF2-40B4-BE49-F238E27FC236}">
                <a16:creationId xmlns:a16="http://schemas.microsoft.com/office/drawing/2014/main" id="{545969F3-E0F4-2F4C-BBDE-BA2FAB56D0E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7871" y="2578608"/>
            <a:ext cx="4672966" cy="3767328"/>
          </a:xfrm>
        </p:spPr>
        <p:txBody>
          <a:bodyPr>
            <a:normAutofit/>
          </a:bodyPr>
          <a:lstStyle/>
          <a:p>
            <a:pPr marL="0" indent="0">
              <a:spcBef>
                <a:spcPts val="2500"/>
              </a:spcBef>
              <a:buNone/>
            </a:pPr>
            <a:r>
              <a:rPr lang="en-US" sz="1400" b="1" dirty="0"/>
              <a:t>Importance of </a:t>
            </a:r>
            <a:r>
              <a:rPr lang="en-US" sz="1400" b="1" dirty="0" err="1"/>
              <a:t>Prioritisation</a:t>
            </a:r>
            <a:endParaRPr lang="en-US" sz="1400" b="1" dirty="0"/>
          </a:p>
          <a:p>
            <a:pPr marL="0" lvl="1" indent="0">
              <a:buNone/>
            </a:pPr>
            <a:r>
              <a:rPr lang="en-US" sz="1400" dirty="0"/>
              <a:t>Prioritising life-threatening situations is crucial for effective emergency response and resource allocation.</a:t>
            </a:r>
          </a:p>
          <a:p>
            <a:pPr marL="0" indent="0">
              <a:spcBef>
                <a:spcPts val="2500"/>
              </a:spcBef>
              <a:buNone/>
            </a:pPr>
            <a:r>
              <a:rPr lang="en-US" sz="1400" b="1" dirty="0"/>
              <a:t>Assessment Criteria Development</a:t>
            </a:r>
          </a:p>
          <a:p>
            <a:pPr marL="0" lvl="1" indent="0">
              <a:buNone/>
            </a:pPr>
            <a:r>
              <a:rPr lang="en-US" sz="1400" dirty="0"/>
              <a:t>Developing clear assessment criteria helps emergency services identify the most critical situations efficiently.</a:t>
            </a:r>
            <a:endParaRPr lang="en-GB" sz="1400" dirty="0"/>
          </a:p>
        </p:txBody>
      </p:sp>
    </p:spTree>
    <p:extLst>
      <p:ext uri="{BB962C8B-B14F-4D97-AF65-F5344CB8AC3E}">
        <p14:creationId xmlns:p14="http://schemas.microsoft.com/office/powerpoint/2010/main" val="1675985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F352-BEF1-4933-2CF2-412D9F541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DF2A1-6DB1-0EDA-1DCC-43BE7D642D47}"/>
              </a:ext>
            </a:extLst>
          </p:cNvPr>
          <p:cNvSpPr>
            <a:spLocks noGrp="1"/>
          </p:cNvSpPr>
          <p:nvPr>
            <p:ph type="title"/>
          </p:nvPr>
        </p:nvSpPr>
        <p:spPr/>
        <p:txBody>
          <a:bodyPr/>
          <a:lstStyle/>
          <a:p>
            <a:r>
              <a:rPr lang="en-GB" dirty="0"/>
              <a:t>Operational Challenges</a:t>
            </a:r>
          </a:p>
        </p:txBody>
      </p:sp>
      <p:sp>
        <p:nvSpPr>
          <p:cNvPr id="3" name="Text Placeholder 2">
            <a:extLst>
              <a:ext uri="{FF2B5EF4-FFF2-40B4-BE49-F238E27FC236}">
                <a16:creationId xmlns:a16="http://schemas.microsoft.com/office/drawing/2014/main" id="{067843F5-26B2-E1A3-739A-D316FC39B4BD}"/>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85560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7950-A016-8BD8-6DAC-DF15FA38C67D}"/>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Increase in Non-Emergency Requests</a:t>
            </a:r>
          </a:p>
        </p:txBody>
      </p:sp>
      <p:pic>
        <p:nvPicPr>
          <p:cNvPr id="5" name="Content Placeholder 4" descr="senior woman has hospital check">
            <a:extLst>
              <a:ext uri="{FF2B5EF4-FFF2-40B4-BE49-F238E27FC236}">
                <a16:creationId xmlns:a16="http://schemas.microsoft.com/office/drawing/2014/main" id="{FFF2E47D-C60B-432D-A575-59943FCE8F83}"/>
              </a:ext>
            </a:extLst>
          </p:cNvPr>
          <p:cNvPicPr>
            <a:picLocks noGrp="1" noChangeAspect="1"/>
          </p:cNvPicPr>
          <p:nvPr>
            <p:ph sz="half" idx="1"/>
          </p:nvPr>
        </p:nvPicPr>
        <p:blipFill>
          <a:blip r:embed="rId3"/>
          <a:srcRect l="26832" r="24896"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7EF32A32-B20F-AB76-AFC1-B67B1DC6933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a:t>Rise in Non-Emergency Requests</a:t>
            </a:r>
          </a:p>
          <a:p>
            <a:pPr marL="0" lvl="1" indent="0">
              <a:buNone/>
            </a:pPr>
            <a:r>
              <a:rPr lang="en-US" sz="1400"/>
              <a:t>There has been a significant increase in non-emergency requests for assistance across various healthcare settings.</a:t>
            </a:r>
          </a:p>
          <a:p>
            <a:pPr marL="0" indent="0">
              <a:spcBef>
                <a:spcPts val="2500"/>
              </a:spcBef>
              <a:buNone/>
            </a:pPr>
            <a:r>
              <a:rPr lang="en-US" sz="1400" b="1"/>
              <a:t>Focus on Bariatric Patients</a:t>
            </a:r>
          </a:p>
          <a:p>
            <a:pPr marL="0" lvl="1" indent="0">
              <a:buNone/>
            </a:pPr>
            <a:r>
              <a:rPr lang="en-US" sz="1400"/>
              <a:t>Bariatric patients have contributed to this increase, highlighting the need for tailored assistance strategies.</a:t>
            </a:r>
          </a:p>
          <a:p>
            <a:pPr marL="0" indent="0">
              <a:spcBef>
                <a:spcPts val="2500"/>
              </a:spcBef>
              <a:buNone/>
            </a:pPr>
            <a:r>
              <a:rPr lang="en-US" sz="1400" b="1"/>
              <a:t>Need for Strategy Reevaluation</a:t>
            </a:r>
          </a:p>
          <a:p>
            <a:pPr marL="0" lvl="1" indent="0">
              <a:buNone/>
            </a:pPr>
            <a:r>
              <a:rPr lang="en-US" sz="1400"/>
              <a:t>This trend requires a reevaluation of existing response strategies to ensure effective patient care and resource allocation.</a:t>
            </a:r>
            <a:endParaRPr lang="en-GB" sz="1400"/>
          </a:p>
        </p:txBody>
      </p:sp>
    </p:spTree>
    <p:extLst>
      <p:ext uri="{BB962C8B-B14F-4D97-AF65-F5344CB8AC3E}">
        <p14:creationId xmlns:p14="http://schemas.microsoft.com/office/powerpoint/2010/main" val="1364013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7697-95B3-F85A-838C-0A5AD665179F}"/>
              </a:ext>
            </a:extLst>
          </p:cNvPr>
          <p:cNvSpPr>
            <a:spLocks noGrp="1"/>
          </p:cNvSpPr>
          <p:nvPr>
            <p:ph type="title"/>
          </p:nvPr>
        </p:nvSpPr>
        <p:spPr>
          <a:xfrm>
            <a:off x="517871" y="976160"/>
            <a:ext cx="3412998" cy="5371798"/>
          </a:xfrm>
        </p:spPr>
        <p:txBody>
          <a:bodyPr>
            <a:normAutofit/>
          </a:bodyPr>
          <a:lstStyle/>
          <a:p>
            <a:r>
              <a:rPr lang="en-GB" sz="4400"/>
              <a:t>Limited Resources of Ambulance Crews</a:t>
            </a:r>
          </a:p>
        </p:txBody>
      </p:sp>
      <p:graphicFrame>
        <p:nvGraphicFramePr>
          <p:cNvPr id="4" name="Content Placeholder 4">
            <a:extLst>
              <a:ext uri="{FF2B5EF4-FFF2-40B4-BE49-F238E27FC236}">
                <a16:creationId xmlns:a16="http://schemas.microsoft.com/office/drawing/2014/main" id="{03F300E9-088B-43AE-9DFF-65F3F723F2ED}"/>
              </a:ext>
            </a:extLst>
          </p:cNvPr>
          <p:cNvGraphicFramePr>
            <a:graphicFrameLocks noGrp="1"/>
          </p:cNvGraphicFramePr>
          <p:nvPr>
            <p:ph idx="1"/>
            <p:extLst>
              <p:ext uri="{D42A27DB-BD31-4B8C-83A1-F6EECF244321}">
                <p14:modId xmlns:p14="http://schemas.microsoft.com/office/powerpoint/2010/main" val="26018489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10642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367146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28FD-6A4B-8D1A-2546-EA56814B9E4F}"/>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Role of Care Providers in Routine Assistance</a:t>
            </a:r>
          </a:p>
        </p:txBody>
      </p:sp>
      <p:pic>
        <p:nvPicPr>
          <p:cNvPr id="5" name="Content Placeholder 4" descr="High angle shot of a group of medical practitioners looking at a patient's file together">
            <a:extLst>
              <a:ext uri="{FF2B5EF4-FFF2-40B4-BE49-F238E27FC236}">
                <a16:creationId xmlns:a16="http://schemas.microsoft.com/office/drawing/2014/main" id="{98F6C5F7-B648-4612-AD49-64B0348C1619}"/>
              </a:ext>
            </a:extLst>
          </p:cNvPr>
          <p:cNvPicPr>
            <a:picLocks noGrp="1" noChangeAspect="1"/>
          </p:cNvPicPr>
          <p:nvPr>
            <p:ph sz="half" idx="1"/>
          </p:nvPr>
        </p:nvPicPr>
        <p:blipFill>
          <a:blip r:embed="rId3"/>
          <a:srcRect l="21345" r="8328" b="3"/>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C14E0A61-9F89-7BF8-A1F2-5A80D556181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a:t>Support for Bariatric Patients</a:t>
            </a:r>
          </a:p>
          <a:p>
            <a:pPr marL="0" lvl="1" indent="0">
              <a:buNone/>
            </a:pPr>
            <a:r>
              <a:rPr lang="en-US" sz="1400"/>
              <a:t>Care providers offer essential support to bariatric patients, ensuring their needs are met in daily routines.</a:t>
            </a:r>
          </a:p>
          <a:p>
            <a:pPr marL="0" indent="0">
              <a:spcBef>
                <a:spcPts val="2500"/>
              </a:spcBef>
              <a:buNone/>
            </a:pPr>
            <a:r>
              <a:rPr lang="en-US" sz="1400" b="1"/>
              <a:t>Reducing Emergency Service Pressure</a:t>
            </a:r>
          </a:p>
          <a:p>
            <a:pPr marL="0" lvl="1" indent="0">
              <a:buNone/>
            </a:pPr>
            <a:r>
              <a:rPr lang="en-US" sz="1400"/>
              <a:t>By providing routine assistance, care providers help reduce the burden on emergency services for non-emergency situations.</a:t>
            </a:r>
          </a:p>
          <a:p>
            <a:pPr marL="0" indent="0">
              <a:spcBef>
                <a:spcPts val="2500"/>
              </a:spcBef>
              <a:buNone/>
            </a:pPr>
            <a:r>
              <a:rPr lang="en-US" sz="1400" b="1"/>
              <a:t>Importance of Routine Care</a:t>
            </a:r>
          </a:p>
          <a:p>
            <a:pPr marL="0" lvl="1" indent="0">
              <a:buNone/>
            </a:pPr>
            <a:r>
              <a:rPr lang="en-US" sz="1400"/>
              <a:t>Routine care is crucial for bariatric patients, promoting better health outcomes and overall well-being.</a:t>
            </a:r>
            <a:endParaRPr lang="en-GB" sz="1400"/>
          </a:p>
        </p:txBody>
      </p:sp>
    </p:spTree>
    <p:extLst>
      <p:ext uri="{BB962C8B-B14F-4D97-AF65-F5344CB8AC3E}">
        <p14:creationId xmlns:p14="http://schemas.microsoft.com/office/powerpoint/2010/main" val="4060918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717B-5DFB-1496-C2E4-1BF5A098E873}"/>
              </a:ext>
            </a:extLst>
          </p:cNvPr>
          <p:cNvSpPr>
            <a:spLocks noGrp="1"/>
          </p:cNvSpPr>
          <p:nvPr>
            <p:ph type="title"/>
          </p:nvPr>
        </p:nvSpPr>
        <p:spPr>
          <a:xfrm>
            <a:off x="517869" y="1327295"/>
            <a:ext cx="11153214" cy="1408176"/>
          </a:xfrm>
        </p:spPr>
        <p:txBody>
          <a:bodyPr anchor="b">
            <a:normAutofit/>
          </a:bodyPr>
          <a:lstStyle/>
          <a:p>
            <a:r>
              <a:rPr lang="en-GB" sz="6800"/>
              <a:t>Conclusion</a:t>
            </a:r>
          </a:p>
        </p:txBody>
      </p:sp>
      <p:graphicFrame>
        <p:nvGraphicFramePr>
          <p:cNvPr id="11" name="Content Placeholder 2">
            <a:extLst>
              <a:ext uri="{FF2B5EF4-FFF2-40B4-BE49-F238E27FC236}">
                <a16:creationId xmlns:a16="http://schemas.microsoft.com/office/drawing/2014/main" id="{BD170C0C-FD14-2900-707F-827CAADA9D46}"/>
              </a:ext>
            </a:extLst>
          </p:cNvPr>
          <p:cNvGraphicFramePr>
            <a:graphicFrameLocks noGrp="1"/>
          </p:cNvGraphicFramePr>
          <p:nvPr>
            <p:ph idx="1"/>
            <p:extLst>
              <p:ext uri="{D42A27DB-BD31-4B8C-83A1-F6EECF244321}">
                <p14:modId xmlns:p14="http://schemas.microsoft.com/office/powerpoint/2010/main" val="392171953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17869" y="3789578"/>
          <a:ext cx="11153214" cy="246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547438"/>
      </p:ext>
    </p:extLst>
  </p:cSld>
  <p:clrMapOvr>
    <a:overrideClrMapping bg1="dk1" tx1="lt1" bg2="dk2" tx2="lt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A189-018A-78EE-4F15-1F68B671402D}"/>
              </a:ext>
            </a:extLst>
          </p:cNvPr>
          <p:cNvSpPr>
            <a:spLocks noGrp="1"/>
          </p:cNvSpPr>
          <p:nvPr>
            <p:ph type="title"/>
          </p:nvPr>
        </p:nvSpPr>
        <p:spPr>
          <a:xfrm>
            <a:off x="7001547" y="976160"/>
            <a:ext cx="4822899" cy="1463040"/>
          </a:xfrm>
        </p:spPr>
        <p:txBody>
          <a:bodyPr vert="horz" lIns="91440" tIns="45720" rIns="91440" bIns="45720" rtlCol="0" anchor="t">
            <a:normAutofit/>
          </a:bodyPr>
          <a:lstStyle/>
          <a:p>
            <a:r>
              <a:rPr lang="en-US" sz="4400"/>
              <a:t>Agenda Items</a:t>
            </a:r>
          </a:p>
        </p:txBody>
      </p:sp>
      <p:pic>
        <p:nvPicPr>
          <p:cNvPr id="5" name="Content Placeholder 4" descr="Firefighters by firetruck">
            <a:extLst>
              <a:ext uri="{FF2B5EF4-FFF2-40B4-BE49-F238E27FC236}">
                <a16:creationId xmlns:a16="http://schemas.microsoft.com/office/drawing/2014/main" id="{C20175A0-E10E-4BA4-9282-BEC8A727E5F8}"/>
              </a:ext>
            </a:extLst>
          </p:cNvPr>
          <p:cNvPicPr>
            <a:picLocks noGrp="1" noChangeAspect="1"/>
          </p:cNvPicPr>
          <p:nvPr>
            <p:ph sz="half" idx="1"/>
          </p:nvPr>
        </p:nvPicPr>
        <p:blipFill>
          <a:blip r:embed="rId3"/>
          <a:srcRect l="3807" r="31054" b="1"/>
          <a:stretch/>
        </p:blipFill>
        <p:spPr>
          <a:xfrm>
            <a:off x="517868" y="508090"/>
            <a:ext cx="5705856" cy="5846990"/>
          </a:xfrm>
          <a:prstGeom prst="rect">
            <a:avLst/>
          </a:prstGeom>
        </p:spPr>
      </p:pic>
      <p:sp>
        <p:nvSpPr>
          <p:cNvPr id="4" name="Content Placeholder 3">
            <a:extLst>
              <a:ext uri="{FF2B5EF4-FFF2-40B4-BE49-F238E27FC236}">
                <a16:creationId xmlns:a16="http://schemas.microsoft.com/office/drawing/2014/main" id="{8A6B55B0-A6E1-F45D-1222-68B22A7860B1}"/>
              </a:ext>
            </a:extLst>
          </p:cNvPr>
          <p:cNvSpPr>
            <a:spLocks noGrp="1"/>
          </p:cNvSpPr>
          <p:nvPr>
            <p:ph sz="half" idx="2"/>
          </p:nvPr>
        </p:nvSpPr>
        <p:spPr>
          <a:xfrm>
            <a:off x="7001548" y="2578608"/>
            <a:ext cx="4672584" cy="3767328"/>
          </a:xfrm>
        </p:spPr>
        <p:txBody>
          <a:bodyPr vert="horz" lIns="91440" tIns="45720" rIns="91440" bIns="45720" rtlCol="0">
            <a:normAutofit/>
          </a:bodyPr>
          <a:lstStyle/>
          <a:p>
            <a:r>
              <a:rPr lang="en-US" sz="1800"/>
              <a:t>Overview of Assistance Protocols</a:t>
            </a:r>
          </a:p>
          <a:p>
            <a:r>
              <a:rPr lang="en-US" sz="1800"/>
              <a:t>Hierarchical Response Protocols</a:t>
            </a:r>
          </a:p>
          <a:p>
            <a:r>
              <a:rPr lang="en-US" sz="1800"/>
              <a:t>Non-Emergency Requests and Concerns</a:t>
            </a:r>
          </a:p>
          <a:p>
            <a:r>
              <a:rPr lang="en-US" sz="1800"/>
              <a:t>Operational Challenges</a:t>
            </a:r>
          </a:p>
          <a:p>
            <a:r>
              <a:rPr lang="en-US" sz="1800"/>
              <a:t>Legal and Insurance Considerations</a:t>
            </a:r>
          </a:p>
        </p:txBody>
      </p:sp>
    </p:spTree>
    <p:extLst>
      <p:ext uri="{BB962C8B-B14F-4D97-AF65-F5344CB8AC3E}">
        <p14:creationId xmlns:p14="http://schemas.microsoft.com/office/powerpoint/2010/main" val="69766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BAFB-96CF-D686-5A1D-2B65651ECECB}"/>
              </a:ext>
            </a:extLst>
          </p:cNvPr>
          <p:cNvSpPr>
            <a:spLocks noGrp="1"/>
          </p:cNvSpPr>
          <p:nvPr>
            <p:ph type="title"/>
          </p:nvPr>
        </p:nvSpPr>
        <p:spPr>
          <a:xfrm>
            <a:off x="5438762" y="976160"/>
            <a:ext cx="6232310" cy="1463040"/>
          </a:xfrm>
        </p:spPr>
        <p:txBody>
          <a:bodyPr vert="horz" lIns="91440" tIns="45720" rIns="91440" bIns="45720" rtlCol="0" anchor="t">
            <a:normAutofit/>
          </a:bodyPr>
          <a:lstStyle/>
          <a:p>
            <a:pPr>
              <a:lnSpc>
                <a:spcPct val="90000"/>
              </a:lnSpc>
            </a:pPr>
            <a:r>
              <a:rPr lang="en-US" sz="3100" dirty="0"/>
              <a:t>Role of Fire and Rescue Services in Assisting Bariatric Patients</a:t>
            </a:r>
          </a:p>
        </p:txBody>
      </p:sp>
      <p:sp>
        <p:nvSpPr>
          <p:cNvPr id="4" name="Content Placeholder 3">
            <a:extLst>
              <a:ext uri="{FF2B5EF4-FFF2-40B4-BE49-F238E27FC236}">
                <a16:creationId xmlns:a16="http://schemas.microsoft.com/office/drawing/2014/main" id="{6C68868F-B2D9-5E9D-FA47-67480A294215}"/>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dirty="0"/>
              <a:t>Emergency Assistance</a:t>
            </a:r>
          </a:p>
          <a:p>
            <a:pPr marL="0" lvl="1" indent="0">
              <a:buNone/>
            </a:pPr>
            <a:r>
              <a:rPr lang="en-US" sz="1400" dirty="0"/>
              <a:t>Fire and rescue services play a vital role in providing emergency assistance to bariatric patients during critical situations.</a:t>
            </a:r>
          </a:p>
          <a:p>
            <a:pPr marL="0" indent="0">
              <a:spcBef>
                <a:spcPts val="2500"/>
              </a:spcBef>
              <a:buNone/>
            </a:pPr>
            <a:r>
              <a:rPr lang="en-US" sz="1400" b="1" dirty="0"/>
              <a:t>Specialised Equipment</a:t>
            </a:r>
          </a:p>
          <a:p>
            <a:pPr marL="0" lvl="1" indent="0">
              <a:buNone/>
            </a:pPr>
            <a:r>
              <a:rPr lang="en-US" sz="1400" dirty="0"/>
              <a:t>They are trained to use specialised equipment designed for the safe transport and handling of bariatric patients.</a:t>
            </a:r>
          </a:p>
          <a:p>
            <a:pPr marL="0" indent="0">
              <a:spcBef>
                <a:spcPts val="2500"/>
              </a:spcBef>
              <a:buNone/>
            </a:pPr>
            <a:r>
              <a:rPr lang="en-US" sz="1400" b="1" dirty="0"/>
              <a:t>Safe Handling Techniques</a:t>
            </a:r>
          </a:p>
          <a:p>
            <a:pPr marL="0" lvl="1" indent="0">
              <a:buNone/>
            </a:pPr>
            <a:r>
              <a:rPr lang="en-US" sz="1400" dirty="0"/>
              <a:t>Fire and rescue personnel are trained in safe handling techniques that minimise risk during bariatric patient transport.</a:t>
            </a:r>
            <a:endParaRPr lang="en-GB" sz="1400" dirty="0"/>
          </a:p>
        </p:txBody>
      </p:sp>
      <p:pic>
        <p:nvPicPr>
          <p:cNvPr id="8" name="Picture 7">
            <a:extLst>
              <a:ext uri="{FF2B5EF4-FFF2-40B4-BE49-F238E27FC236}">
                <a16:creationId xmlns:a16="http://schemas.microsoft.com/office/drawing/2014/main" id="{7DAC7D25-08E7-ED40-C32A-0D889DA338AA}"/>
              </a:ext>
            </a:extLst>
          </p:cNvPr>
          <p:cNvPicPr>
            <a:picLocks noChangeAspect="1"/>
          </p:cNvPicPr>
          <p:nvPr/>
        </p:nvPicPr>
        <p:blipFill>
          <a:blip r:embed="rId3"/>
          <a:stretch>
            <a:fillRect/>
          </a:stretch>
        </p:blipFill>
        <p:spPr>
          <a:xfrm>
            <a:off x="148504" y="504822"/>
            <a:ext cx="5207268" cy="5848350"/>
          </a:xfrm>
          <a:prstGeom prst="rect">
            <a:avLst/>
          </a:prstGeom>
        </p:spPr>
      </p:pic>
    </p:spTree>
    <p:extLst>
      <p:ext uri="{BB962C8B-B14F-4D97-AF65-F5344CB8AC3E}">
        <p14:creationId xmlns:p14="http://schemas.microsoft.com/office/powerpoint/2010/main" val="79855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3347-5F90-62E8-3A4D-B51E440500BE}"/>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dirty="0"/>
              <a:t>Collaboration with Ambulance Services</a:t>
            </a:r>
          </a:p>
        </p:txBody>
      </p:sp>
      <p:pic>
        <p:nvPicPr>
          <p:cNvPr id="5" name="Content Placeholder 4" descr="Doctor sitting on a chair">
            <a:extLst>
              <a:ext uri="{FF2B5EF4-FFF2-40B4-BE49-F238E27FC236}">
                <a16:creationId xmlns:a16="http://schemas.microsoft.com/office/drawing/2014/main" id="{FF60BFC2-CCA6-4DA9-A193-085860843DAC}"/>
              </a:ext>
            </a:extLst>
          </p:cNvPr>
          <p:cNvPicPr>
            <a:picLocks noGrp="1" noChangeAspect="1"/>
          </p:cNvPicPr>
          <p:nvPr>
            <p:ph sz="half" idx="1"/>
          </p:nvPr>
        </p:nvPicPr>
        <p:blipFill>
          <a:blip r:embed="rId3"/>
          <a:srcRect l="39196" r="12531"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D31F8A13-BEA0-3669-EFE3-D7F20001085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dirty="0"/>
              <a:t>Importance of Collaboration</a:t>
            </a:r>
          </a:p>
          <a:p>
            <a:pPr marL="0" lvl="1" indent="0">
              <a:buNone/>
            </a:pPr>
            <a:r>
              <a:rPr lang="en-US" sz="1400" dirty="0"/>
              <a:t>Collaboration between fire and rescue services and ambulance teams ensures effective patient care during emergencies.</a:t>
            </a:r>
          </a:p>
          <a:p>
            <a:pPr marL="0" indent="0">
              <a:spcBef>
                <a:spcPts val="2500"/>
              </a:spcBef>
              <a:buNone/>
            </a:pPr>
            <a:r>
              <a:rPr lang="en-US" sz="1400" b="1" dirty="0"/>
              <a:t>Joint Training Programs</a:t>
            </a:r>
          </a:p>
          <a:p>
            <a:pPr marL="0" lvl="1" indent="0">
              <a:buNone/>
            </a:pPr>
            <a:r>
              <a:rPr lang="en-US" sz="1400" dirty="0"/>
              <a:t>Joint training sessions between emergency services improve coordination and readiness for handling bariatric patients.</a:t>
            </a:r>
          </a:p>
          <a:p>
            <a:pPr marL="0" indent="0">
              <a:spcBef>
                <a:spcPts val="2500"/>
              </a:spcBef>
              <a:buNone/>
            </a:pPr>
            <a:r>
              <a:rPr lang="en-US" sz="1400" b="1" dirty="0"/>
              <a:t>Communication Protocols</a:t>
            </a:r>
          </a:p>
          <a:p>
            <a:pPr marL="0" lvl="1" indent="0">
              <a:buNone/>
            </a:pPr>
            <a:r>
              <a:rPr lang="en-US" sz="1400" dirty="0"/>
              <a:t>Establishing clear communication protocols enhances the response efficiency and patient outcomes in emergencies.</a:t>
            </a:r>
            <a:endParaRPr lang="en-GB" sz="1400" dirty="0"/>
          </a:p>
        </p:txBody>
      </p:sp>
    </p:spTree>
    <p:extLst>
      <p:ext uri="{BB962C8B-B14F-4D97-AF65-F5344CB8AC3E}">
        <p14:creationId xmlns:p14="http://schemas.microsoft.com/office/powerpoint/2010/main" val="2715672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200A-523C-E84F-E763-C3D4AC5E5955}"/>
              </a:ext>
            </a:extLst>
          </p:cNvPr>
          <p:cNvSpPr>
            <a:spLocks noGrp="1"/>
          </p:cNvSpPr>
          <p:nvPr>
            <p:ph type="title"/>
          </p:nvPr>
        </p:nvSpPr>
        <p:spPr>
          <a:xfrm>
            <a:off x="5461693" y="778780"/>
            <a:ext cx="6232310" cy="1463040"/>
          </a:xfrm>
        </p:spPr>
        <p:txBody>
          <a:bodyPr vert="horz" lIns="91440" tIns="45720" rIns="91440" bIns="45720" rtlCol="0" anchor="t">
            <a:normAutofit/>
          </a:bodyPr>
          <a:lstStyle/>
          <a:p>
            <a:pPr>
              <a:lnSpc>
                <a:spcPct val="90000"/>
              </a:lnSpc>
            </a:pPr>
            <a:r>
              <a:rPr lang="en-US" sz="3700" dirty="0"/>
              <a:t>Legal Implications of Assisting Bariatric Patients</a:t>
            </a:r>
          </a:p>
        </p:txBody>
      </p:sp>
      <p:pic>
        <p:nvPicPr>
          <p:cNvPr id="5" name="Content Placeholder 4" descr="Shot of a female nurse assisting her senior patient who's using a walker for support">
            <a:extLst>
              <a:ext uri="{FF2B5EF4-FFF2-40B4-BE49-F238E27FC236}">
                <a16:creationId xmlns:a16="http://schemas.microsoft.com/office/drawing/2014/main" id="{DC0EABE1-2891-41AD-BB18-A807450BAF97}"/>
              </a:ext>
            </a:extLst>
          </p:cNvPr>
          <p:cNvPicPr>
            <a:picLocks noGrp="1" noChangeAspect="1"/>
          </p:cNvPicPr>
          <p:nvPr>
            <p:ph sz="half" idx="1"/>
          </p:nvPr>
        </p:nvPicPr>
        <p:blipFill>
          <a:blip r:embed="rId3"/>
          <a:srcRect r="-3" b="7698"/>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E954D8C6-A2C6-65C8-EF5D-7050540853F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62" y="1840376"/>
            <a:ext cx="6232310" cy="5017620"/>
          </a:xfrm>
        </p:spPr>
        <p:txBody>
          <a:bodyPr>
            <a:normAutofit fontScale="40000" lnSpcReduction="20000"/>
          </a:bodyPr>
          <a:lstStyle/>
          <a:p>
            <a:pPr marL="0" indent="0">
              <a:spcBef>
                <a:spcPts val="2500"/>
              </a:spcBef>
              <a:buNone/>
            </a:pPr>
            <a:r>
              <a:rPr lang="en-US" sz="2800" b="1" dirty="0"/>
              <a:t>Duty of Care</a:t>
            </a:r>
          </a:p>
          <a:p>
            <a:pPr marL="0" lvl="1" indent="0">
              <a:buNone/>
            </a:pPr>
            <a:r>
              <a:rPr lang="en-US" sz="2800" dirty="0"/>
              <a:t>Healthcare professionals have a legal obligation to provide appropriate care to bariatric patients, ensuring their safety and well-being.</a:t>
            </a:r>
          </a:p>
          <a:p>
            <a:pPr marL="0" indent="0">
              <a:spcBef>
                <a:spcPts val="2500"/>
              </a:spcBef>
              <a:buNone/>
            </a:pPr>
            <a:r>
              <a:rPr lang="en-US" sz="2800" b="1" dirty="0"/>
              <a:t>Potential Liabilities</a:t>
            </a:r>
          </a:p>
          <a:p>
            <a:pPr marL="0" lvl="1" indent="0">
              <a:buNone/>
            </a:pPr>
            <a:r>
              <a:rPr lang="en-US" sz="2800" dirty="0"/>
              <a:t>Understanding potential liabilities is crucial for caregivers to avoid legal issues while assisting bariatric patients.</a:t>
            </a:r>
          </a:p>
          <a:p>
            <a:pPr marL="0" indent="0">
              <a:spcBef>
                <a:spcPts val="2500"/>
              </a:spcBef>
              <a:buNone/>
            </a:pPr>
            <a:r>
              <a:rPr lang="en-US" sz="2800" b="1" dirty="0"/>
              <a:t>Legal Compliance</a:t>
            </a:r>
          </a:p>
          <a:p>
            <a:pPr marL="0" lvl="1" indent="0">
              <a:buNone/>
            </a:pPr>
            <a:r>
              <a:rPr lang="en-US" sz="2800" dirty="0"/>
              <a:t>Fire and rescue services must understand legal implications when assisting bariatric patients to ensure compliance with relevant laws.</a:t>
            </a:r>
          </a:p>
          <a:p>
            <a:pPr>
              <a:spcBef>
                <a:spcPts val="2500"/>
              </a:spcBef>
            </a:pPr>
            <a:r>
              <a:rPr lang="en-US" sz="2800" b="1" dirty="0"/>
              <a:t>Standardised Procedures</a:t>
            </a:r>
          </a:p>
          <a:p>
            <a:pPr marL="0" lvl="1" indent="0">
              <a:buNone/>
            </a:pPr>
            <a:r>
              <a:rPr lang="en-US" sz="2800" dirty="0"/>
              <a:t>Clear policies and guidelines ensure standardised procedures for assisting bariatric patients, improving overall care quality.</a:t>
            </a:r>
          </a:p>
          <a:p>
            <a:pPr>
              <a:spcBef>
                <a:spcPts val="2500"/>
              </a:spcBef>
            </a:pPr>
            <a:r>
              <a:rPr lang="en-US" sz="2800" b="1" dirty="0"/>
              <a:t>Mitigating Legal Risks</a:t>
            </a:r>
          </a:p>
          <a:p>
            <a:pPr marL="0" lvl="1" indent="0">
              <a:buNone/>
            </a:pPr>
            <a:r>
              <a:rPr lang="en-US" sz="2800" dirty="0"/>
              <a:t>Well-defined frameworks help mitigate legal risks by providing clarity on responsibilities and procedures.</a:t>
            </a:r>
          </a:p>
          <a:p>
            <a:pPr>
              <a:spcBef>
                <a:spcPts val="2500"/>
              </a:spcBef>
            </a:pPr>
            <a:r>
              <a:rPr lang="en-US" sz="2800" b="1" dirty="0"/>
              <a:t>Improved Patient Outcomes</a:t>
            </a:r>
          </a:p>
          <a:p>
            <a:pPr marL="0" lvl="1" indent="0">
              <a:buNone/>
            </a:pPr>
            <a:r>
              <a:rPr lang="en-US" sz="2800" dirty="0"/>
              <a:t>Implementing clear guidelines can lead to improved patient outcomes and enhance the quality of care provided.</a:t>
            </a:r>
            <a:endParaRPr lang="en-GB" sz="2800" dirty="0"/>
          </a:p>
          <a:p>
            <a:pPr marL="0" lvl="1" indent="0">
              <a:buNone/>
            </a:pPr>
            <a:endParaRPr lang="en-GB" sz="1400" dirty="0"/>
          </a:p>
        </p:txBody>
      </p:sp>
    </p:spTree>
    <p:extLst>
      <p:ext uri="{BB962C8B-B14F-4D97-AF65-F5344CB8AC3E}">
        <p14:creationId xmlns:p14="http://schemas.microsoft.com/office/powerpoint/2010/main" val="79802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A8EC-6768-E68D-646A-98C6D7D8DD92}"/>
              </a:ext>
            </a:extLst>
          </p:cNvPr>
          <p:cNvSpPr>
            <a:spLocks noGrp="1"/>
          </p:cNvSpPr>
          <p:nvPr>
            <p:ph type="title"/>
          </p:nvPr>
        </p:nvSpPr>
        <p:spPr>
          <a:xfrm>
            <a:off x="517870" y="976159"/>
            <a:ext cx="6301185" cy="1463040"/>
          </a:xfrm>
        </p:spPr>
        <p:txBody>
          <a:bodyPr vert="horz" lIns="91440" tIns="45720" rIns="91440" bIns="45720" rtlCol="0" anchor="t">
            <a:normAutofit/>
          </a:bodyPr>
          <a:lstStyle/>
          <a:p>
            <a:pPr>
              <a:lnSpc>
                <a:spcPct val="90000"/>
              </a:lnSpc>
            </a:pPr>
            <a:r>
              <a:rPr lang="en-US" sz="3100"/>
              <a:t>Insurance Coverage for Potential Injuries or Property Damage</a:t>
            </a:r>
          </a:p>
        </p:txBody>
      </p:sp>
      <p:pic>
        <p:nvPicPr>
          <p:cNvPr id="5" name="Content Placeholder 4" descr="&quot;A stethoscope,mask,and surgical cap on a medical records request form.Clipping path included.To see more of my medical images click on the link below&quot;">
            <a:extLst>
              <a:ext uri="{FF2B5EF4-FFF2-40B4-BE49-F238E27FC236}">
                <a16:creationId xmlns:a16="http://schemas.microsoft.com/office/drawing/2014/main" id="{58566E78-882D-486C-8B38-CB841A6ADA52}"/>
              </a:ext>
            </a:extLst>
          </p:cNvPr>
          <p:cNvPicPr>
            <a:picLocks noGrp="1" noChangeAspect="1"/>
          </p:cNvPicPr>
          <p:nvPr>
            <p:ph sz="half" idx="1"/>
          </p:nvPr>
        </p:nvPicPr>
        <p:blipFill>
          <a:blip r:embed="rId3"/>
          <a:stretch/>
        </p:blipFill>
        <p:spPr>
          <a:xfrm>
            <a:off x="1489178" y="1825625"/>
            <a:ext cx="3879643" cy="4351338"/>
          </a:xfrm>
          <a:prstGeom prst="rect">
            <a:avLst/>
          </a:prstGeom>
        </p:spPr>
      </p:pic>
      <p:sp>
        <p:nvSpPr>
          <p:cNvPr id="4" name="Content Placeholder 3">
            <a:extLst>
              <a:ext uri="{FF2B5EF4-FFF2-40B4-BE49-F238E27FC236}">
                <a16:creationId xmlns:a16="http://schemas.microsoft.com/office/drawing/2014/main" id="{9934120B-23A7-B078-6750-987CAE89A88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10730" y="2010712"/>
            <a:ext cx="6282982" cy="3767328"/>
          </a:xfrm>
        </p:spPr>
        <p:txBody>
          <a:bodyPr>
            <a:normAutofit/>
          </a:bodyPr>
          <a:lstStyle/>
          <a:p>
            <a:pPr marL="0" indent="0">
              <a:spcBef>
                <a:spcPts val="2500"/>
              </a:spcBef>
              <a:buNone/>
            </a:pPr>
            <a:r>
              <a:rPr lang="en-US" sz="1400" b="1" dirty="0"/>
              <a:t>Importance of Insurance Coverage</a:t>
            </a:r>
          </a:p>
          <a:p>
            <a:pPr marL="0" lvl="1" indent="0">
              <a:buNone/>
            </a:pPr>
            <a:r>
              <a:rPr lang="en-US" sz="1400" dirty="0"/>
              <a:t>Insurance coverage is crucial for protecting service providers against potential liabilities and ensuring safety during assistance.</a:t>
            </a:r>
          </a:p>
          <a:p>
            <a:pPr marL="0" indent="0">
              <a:spcBef>
                <a:spcPts val="2500"/>
              </a:spcBef>
              <a:buNone/>
            </a:pPr>
            <a:r>
              <a:rPr lang="en-US" sz="1400" b="1" dirty="0"/>
              <a:t>Protection for Service Providers</a:t>
            </a:r>
          </a:p>
          <a:p>
            <a:pPr marL="0" lvl="1" indent="0">
              <a:buNone/>
            </a:pPr>
            <a:r>
              <a:rPr lang="en-US" sz="1400" dirty="0"/>
              <a:t>Adequate insurance coverage safeguards service providers from financial losses incurred due to injuries or property damage during assistance.</a:t>
            </a:r>
          </a:p>
          <a:p>
            <a:pPr marL="0" indent="0">
              <a:spcBef>
                <a:spcPts val="2500"/>
              </a:spcBef>
              <a:buNone/>
            </a:pPr>
            <a:r>
              <a:rPr lang="en-US" sz="1400" b="1" dirty="0"/>
              <a:t>Patient Safety Assurance</a:t>
            </a:r>
          </a:p>
          <a:p>
            <a:pPr marL="0" lvl="1" indent="0">
              <a:buNone/>
            </a:pPr>
            <a:r>
              <a:rPr lang="en-US" sz="1400" dirty="0"/>
              <a:t>Proper insurance coverage also ensures that patients receive necessary care without financial concerns impacting their treatment.</a:t>
            </a:r>
            <a:endParaRPr lang="en-GB" sz="1400" dirty="0"/>
          </a:p>
        </p:txBody>
      </p:sp>
    </p:spTree>
    <p:extLst>
      <p:ext uri="{BB962C8B-B14F-4D97-AF65-F5344CB8AC3E}">
        <p14:creationId xmlns:p14="http://schemas.microsoft.com/office/powerpoint/2010/main" val="328450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D7E6-DC4C-391C-EBD1-E07F70C74A58}"/>
              </a:ext>
            </a:extLst>
          </p:cNvPr>
          <p:cNvSpPr>
            <a:spLocks noGrp="1"/>
          </p:cNvSpPr>
          <p:nvPr>
            <p:ph type="title"/>
          </p:nvPr>
        </p:nvSpPr>
        <p:spPr/>
        <p:txBody>
          <a:bodyPr/>
          <a:lstStyle/>
          <a:p>
            <a:r>
              <a:rPr lang="en-GB" dirty="0"/>
              <a:t>Non-Emergency Requests and Concerns</a:t>
            </a:r>
          </a:p>
        </p:txBody>
      </p:sp>
      <p:sp>
        <p:nvSpPr>
          <p:cNvPr id="3" name="Text Placeholder 2">
            <a:extLst>
              <a:ext uri="{FF2B5EF4-FFF2-40B4-BE49-F238E27FC236}">
                <a16:creationId xmlns:a16="http://schemas.microsoft.com/office/drawing/2014/main" id="{351D42E5-6FB2-00BA-A3F2-FC64866D677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626622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B513-EF56-C11A-B484-DB061893E985}"/>
              </a:ext>
            </a:extLst>
          </p:cNvPr>
          <p:cNvSpPr>
            <a:spLocks noGrp="1"/>
          </p:cNvSpPr>
          <p:nvPr>
            <p:ph type="title"/>
          </p:nvPr>
        </p:nvSpPr>
        <p:spPr>
          <a:xfrm>
            <a:off x="5438762" y="976160"/>
            <a:ext cx="6232310" cy="1463040"/>
          </a:xfrm>
        </p:spPr>
        <p:txBody>
          <a:bodyPr vert="horz" lIns="91440" tIns="45720" rIns="91440" bIns="45720" rtlCol="0" anchor="t">
            <a:normAutofit/>
          </a:bodyPr>
          <a:lstStyle/>
          <a:p>
            <a:r>
              <a:rPr lang="en-US" sz="4400"/>
              <a:t>Resource Allocation for Non-Emergency Calls</a:t>
            </a:r>
          </a:p>
        </p:txBody>
      </p:sp>
      <p:pic>
        <p:nvPicPr>
          <p:cNvPr id="5" name="Content Placeholder 4" descr="shot of paper with word crypto currency torn">
            <a:extLst>
              <a:ext uri="{FF2B5EF4-FFF2-40B4-BE49-F238E27FC236}">
                <a16:creationId xmlns:a16="http://schemas.microsoft.com/office/drawing/2014/main" id="{EC727270-1592-4D1C-9490-3D2B0383F0A3}"/>
              </a:ext>
            </a:extLst>
          </p:cNvPr>
          <p:cNvPicPr>
            <a:picLocks noGrp="1" noChangeAspect="1"/>
          </p:cNvPicPr>
          <p:nvPr>
            <p:ph sz="half" idx="1"/>
          </p:nvPr>
        </p:nvPicPr>
        <p:blipFill>
          <a:blip r:embed="rId3"/>
          <a:srcRect l="16900" r="35008"/>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15E56E43-64FA-1E76-B419-12D06B37715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775" y="2577871"/>
            <a:ext cx="6232310" cy="3768137"/>
          </a:xfrm>
        </p:spPr>
        <p:txBody>
          <a:bodyPr>
            <a:normAutofit/>
          </a:bodyPr>
          <a:lstStyle/>
          <a:p>
            <a:pPr marL="0" indent="0">
              <a:spcBef>
                <a:spcPts val="2500"/>
              </a:spcBef>
              <a:buNone/>
            </a:pPr>
            <a:r>
              <a:rPr lang="en-US" sz="1400" b="1" dirty="0"/>
              <a:t>Strain on Services</a:t>
            </a:r>
          </a:p>
          <a:p>
            <a:pPr marL="0" lvl="1" indent="0">
              <a:buNone/>
            </a:pPr>
            <a:r>
              <a:rPr lang="en-US" sz="1400" dirty="0"/>
              <a:t>Non-emergency calls can significantly strain the available resources of service providers, impacting overall effectiveness. P</a:t>
            </a:r>
            <a:r>
              <a:rPr lang="en-GB" sz="1400" dirty="0" err="1"/>
              <a:t>rioritisation</a:t>
            </a:r>
            <a:r>
              <a:rPr lang="en-GB" sz="1400" dirty="0"/>
              <a:t> of life-threatening situations over non-critical requests to ensure maximum safety.</a:t>
            </a:r>
          </a:p>
          <a:p>
            <a:pPr marL="0" indent="0">
              <a:spcBef>
                <a:spcPts val="2500"/>
              </a:spcBef>
              <a:buNone/>
            </a:pPr>
            <a:r>
              <a:rPr lang="en-US" sz="1400" b="1" dirty="0"/>
              <a:t>Effective Resource Distribution</a:t>
            </a:r>
          </a:p>
          <a:p>
            <a:pPr marL="0" lvl="1" indent="0">
              <a:buNone/>
            </a:pPr>
            <a:r>
              <a:rPr lang="en-US" sz="1400" dirty="0"/>
              <a:t>Evaluating resource distribution is essential to ensure quick responses to both emergency and non-emergency situations.</a:t>
            </a:r>
          </a:p>
          <a:p>
            <a:pPr marL="0" indent="0">
              <a:spcBef>
                <a:spcPts val="2500"/>
              </a:spcBef>
              <a:buNone/>
            </a:pPr>
            <a:r>
              <a:rPr lang="en-US" sz="1400" b="1" dirty="0"/>
              <a:t>Balancing Needs</a:t>
            </a:r>
          </a:p>
          <a:p>
            <a:pPr marL="0" lvl="1" indent="0">
              <a:buNone/>
            </a:pPr>
            <a:r>
              <a:rPr lang="en-US" sz="1400" dirty="0"/>
              <a:t>Striking a balance between emergency and non-emergency response is crucial for maintaining service delivery.</a:t>
            </a:r>
          </a:p>
          <a:p>
            <a:pPr marL="0" lvl="1" indent="0">
              <a:buNone/>
            </a:pPr>
            <a:endParaRPr lang="en-US" sz="1400" dirty="0"/>
          </a:p>
          <a:p>
            <a:pPr marL="0" lvl="1" indent="0">
              <a:buNone/>
            </a:pPr>
            <a:endParaRPr lang="en-GB" sz="1400" dirty="0"/>
          </a:p>
          <a:p>
            <a:pPr marL="0" lvl="1" indent="0">
              <a:buNone/>
            </a:pPr>
            <a:endParaRPr lang="en-GB" sz="1400" dirty="0"/>
          </a:p>
        </p:txBody>
      </p:sp>
    </p:spTree>
    <p:extLst>
      <p:ext uri="{BB962C8B-B14F-4D97-AF65-F5344CB8AC3E}">
        <p14:creationId xmlns:p14="http://schemas.microsoft.com/office/powerpoint/2010/main" val="3926493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749-759D-C86B-413F-8B67878E3F13}"/>
              </a:ext>
            </a:extLst>
          </p:cNvPr>
          <p:cNvSpPr>
            <a:spLocks noGrp="1"/>
          </p:cNvSpPr>
          <p:nvPr>
            <p:ph type="title"/>
          </p:nvPr>
        </p:nvSpPr>
        <p:spPr>
          <a:xfrm>
            <a:off x="517871" y="976160"/>
            <a:ext cx="3412998" cy="5371798"/>
          </a:xfrm>
        </p:spPr>
        <p:txBody>
          <a:bodyPr>
            <a:normAutofit/>
          </a:bodyPr>
          <a:lstStyle/>
          <a:p>
            <a:r>
              <a:rPr lang="en-GB" sz="4400"/>
              <a:t>Reluctance to Respond to Non-Critical Requests</a:t>
            </a:r>
          </a:p>
        </p:txBody>
      </p:sp>
      <p:graphicFrame>
        <p:nvGraphicFramePr>
          <p:cNvPr id="4" name="Content Placeholder 4">
            <a:extLst>
              <a:ext uri="{FF2B5EF4-FFF2-40B4-BE49-F238E27FC236}">
                <a16:creationId xmlns:a16="http://schemas.microsoft.com/office/drawing/2014/main" id="{0A88D234-B2FF-408A-8BB7-EDED9E10E614}"/>
              </a:ext>
            </a:extLst>
          </p:cNvPr>
          <p:cNvGraphicFramePr>
            <a:graphicFrameLocks noGrp="1"/>
          </p:cNvGraphicFramePr>
          <p:nvPr>
            <p:ph idx="1"/>
            <p:extLst>
              <p:ext uri="{D42A27DB-BD31-4B8C-83A1-F6EECF244321}">
                <p14:modId xmlns:p14="http://schemas.microsoft.com/office/powerpoint/2010/main" val="3578428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10642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9360938"/>
      </p:ext>
    </p:extLst>
  </p:cSld>
  <p:clrMapOvr>
    <a:masterClrMapping/>
  </p:clrMapOvr>
  <p:transition>
    <p:fade/>
  </p:transition>
</p:sld>
</file>

<file path=ppt/theme/theme1.xml><?xml version="1.0" encoding="utf-8"?>
<a:theme xmlns:a="http://schemas.openxmlformats.org/drawingml/2006/main" name="Theme1">
  <a:themeElements>
    <a:clrScheme name="FRIC">
      <a:dk1>
        <a:srgbClr val="333F48"/>
      </a:dk1>
      <a:lt1>
        <a:sysClr val="window" lastClr="FFFFFF"/>
      </a:lt1>
      <a:dk2>
        <a:srgbClr val="E3533C"/>
      </a:dk2>
      <a:lt2>
        <a:srgbClr val="E6E6E6"/>
      </a:lt2>
      <a:accent1>
        <a:srgbClr val="E3533C"/>
      </a:accent1>
      <a:accent2>
        <a:srgbClr val="F6904D"/>
      </a:accent2>
      <a:accent3>
        <a:srgbClr val="0099B3"/>
      </a:accent3>
      <a:accent4>
        <a:srgbClr val="004F52"/>
      </a:accent4>
      <a:accent5>
        <a:srgbClr val="4F868E"/>
      </a:accent5>
      <a:accent6>
        <a:srgbClr val="40C3AC"/>
      </a:accent6>
      <a:hlink>
        <a:srgbClr val="E32118"/>
      </a:hlink>
      <a:folHlink>
        <a:srgbClr val="FF82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Theme1" id="{9127139F-B6D4-4D74-A123-C621DEBCCC7B}" vid="{16159B0D-A1F3-458A-A689-89A51F83DD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71</TotalTime>
  <Words>1548</Words>
  <Application>Microsoft Office PowerPoint</Application>
  <PresentationFormat>Widescreen</PresentationFormat>
  <Paragraphs>136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System Font Regular</vt:lpstr>
      <vt:lpstr>Aptos</vt:lpstr>
      <vt:lpstr>Arial</vt:lpstr>
      <vt:lpstr>Theme1</vt:lpstr>
      <vt:lpstr>Assisting Bariatric Patients at Emergency incidents and Non-Emergency requests:</vt:lpstr>
      <vt:lpstr>Agenda Items</vt:lpstr>
      <vt:lpstr>Role of Fire and Rescue Services in Assisting Bariatric Patients</vt:lpstr>
      <vt:lpstr>Collaboration with Ambulance Services</vt:lpstr>
      <vt:lpstr>Legal Implications of Assisting Bariatric Patients</vt:lpstr>
      <vt:lpstr>Insurance Coverage for Potential Injuries or Property Damage</vt:lpstr>
      <vt:lpstr>Non-Emergency Requests and Concerns</vt:lpstr>
      <vt:lpstr>Resource Allocation for Non-Emergency Calls</vt:lpstr>
      <vt:lpstr>Reluctance to Respond to Non-Critical Requests</vt:lpstr>
      <vt:lpstr>Prioritisation of Life-Threatening Situations</vt:lpstr>
      <vt:lpstr>Operational Challenges</vt:lpstr>
      <vt:lpstr>Increase in Non-Emergency Requests</vt:lpstr>
      <vt:lpstr>Limited Resources of Ambulance Crews</vt:lpstr>
      <vt:lpstr>Role of Care Providers in Routine Assistance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Nugent</dc:creator>
  <cp:lastModifiedBy>Sue Nugent</cp:lastModifiedBy>
  <cp:revision>7</cp:revision>
  <dcterms:created xsi:type="dcterms:W3CDTF">2025-03-20T12:06:20Z</dcterms:created>
  <dcterms:modified xsi:type="dcterms:W3CDTF">2025-09-12T10:52:07Z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ba6fb63-50cb-46c6-8f20-172c4895c3e6_Enabled">
    <vt:lpwstr>true</vt:lpwstr>
  </property>
  <property fmtid="{D5CDD505-2E9C-101B-9397-08002B2CF9AE}" pid="3" name="MSIP_Label_dba6fb63-50cb-46c6-8f20-172c4895c3e6_SetDate">
    <vt:lpwstr>2025-03-20T12:20:54Z</vt:lpwstr>
  </property>
  <property fmtid="{D5CDD505-2E9C-101B-9397-08002B2CF9AE}" pid="4" name="MSIP_Label_dba6fb63-50cb-46c6-8f20-172c4895c3e6_Method">
    <vt:lpwstr>Privileged</vt:lpwstr>
  </property>
  <property fmtid="{D5CDD505-2E9C-101B-9397-08002B2CF9AE}" pid="5" name="MSIP_Label_dba6fb63-50cb-46c6-8f20-172c4895c3e6_Name">
    <vt:lpwstr>Business Confidential</vt:lpwstr>
  </property>
  <property fmtid="{D5CDD505-2E9C-101B-9397-08002B2CF9AE}" pid="6" name="MSIP_Label_dba6fb63-50cb-46c6-8f20-172c4895c3e6_SiteId">
    <vt:lpwstr>67534d14-a175-4185-a10b-c70523a39b26</vt:lpwstr>
  </property>
  <property fmtid="{D5CDD505-2E9C-101B-9397-08002B2CF9AE}" pid="7" name="MSIP_Label_dba6fb63-50cb-46c6-8f20-172c4895c3e6_ActionId">
    <vt:lpwstr>4f1e4c92-f430-44c9-8f0e-81effc8e2a62</vt:lpwstr>
  </property>
  <property fmtid="{D5CDD505-2E9C-101B-9397-08002B2CF9AE}" pid="8" name="MSIP_Label_dba6fb63-50cb-46c6-8f20-172c4895c3e6_ContentBits">
    <vt:lpwstr>0</vt:lpwstr>
  </property>
</Properties>
</file>