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2.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308" r:id="rId5"/>
    <p:sldId id="329" r:id="rId6"/>
    <p:sldId id="333" r:id="rId7"/>
    <p:sldId id="334" r:id="rId8"/>
    <p:sldId id="335" r:id="rId9"/>
    <p:sldId id="342" r:id="rId10"/>
    <p:sldId id="354" r:id="rId11"/>
    <p:sldId id="343" r:id="rId12"/>
    <p:sldId id="336" r:id="rId13"/>
    <p:sldId id="357" r:id="rId14"/>
    <p:sldId id="337" r:id="rId15"/>
    <p:sldId id="344" r:id="rId16"/>
    <p:sldId id="345" r:id="rId17"/>
    <p:sldId id="338" r:id="rId18"/>
    <p:sldId id="332" r:id="rId19"/>
    <p:sldId id="330" r:id="rId20"/>
    <p:sldId id="331" r:id="rId21"/>
    <p:sldId id="339" r:id="rId22"/>
    <p:sldId id="328" r:id="rId23"/>
    <p:sldId id="341" r:id="rId24"/>
    <p:sldId id="340" r:id="rId25"/>
    <p:sldId id="347" r:id="rId26"/>
    <p:sldId id="348" r:id="rId27"/>
    <p:sldId id="349" r:id="rId28"/>
    <p:sldId id="350" r:id="rId29"/>
    <p:sldId id="351" r:id="rId30"/>
    <p:sldId id="352" r:id="rId31"/>
    <p:sldId id="353" r:id="rId32"/>
    <p:sldId id="355" r:id="rId33"/>
    <p:sldId id="356" r:id="rId34"/>
    <p:sldId id="32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guide id="3" orient="horz" pos="14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5789B3-AB6F-C113-836A-738EA07790E2}" name="Emma Clarke" initials="EC" userId="S::emmaclarke@curiousldn.onmicrosoft.com::9eab99f3-6c98-4b28-b834-cc66e6771b0f" providerId="AD"/>
  <p188:author id="{4E61F8CF-081A-9C43-0C7B-4C506C47C3D4}" name="Amelia Burrows" initials="AB" userId="S::Amelia.Burrows@thomasmiller.com::df89376e-cff1-478c-8c24-de9762fef0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70874"/>
    <a:srgbClr val="E3533C"/>
    <a:srgbClr val="F9D3D1"/>
    <a:srgbClr val="EE7A74"/>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080" autoAdjust="0"/>
  </p:normalViewPr>
  <p:slideViewPr>
    <p:cSldViewPr snapToGrid="0" snapToObjects="1" showGuides="1">
      <p:cViewPr varScale="1">
        <p:scale>
          <a:sx n="94" d="100"/>
          <a:sy n="94" d="100"/>
        </p:scale>
        <p:origin x="1230" y="-204"/>
      </p:cViewPr>
      <p:guideLst>
        <p:guide orient="horz" pos="2160"/>
        <p:guide pos="3840"/>
        <p:guide orient="horz" pos="14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5T11:48:17.015"/>
    </inkml:context>
    <inkml:brush xml:id="br0">
      <inkml:brushProperty name="width" value="0.2" units="cm"/>
      <inkml:brushProperty name="height" value="0.2" units="cm"/>
      <inkml:brushProperty name="color" value="#E71224"/>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5T11:50:50.58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9794D-D2E1-451F-9103-ABDE57399A00}" type="datetimeFigureOut">
              <a:rPr lang="en-US" smtClean="0"/>
              <a:t>10/10/2025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32DAF0-5186-47B2-AD49-675102F2F285}" type="slidenum">
              <a:rPr lang="en-US" smtClean="0"/>
              <a:t>‹#›</a:t>
            </a:fld>
            <a:endParaRPr lang="en-US" dirty="0"/>
          </a:p>
        </p:txBody>
      </p:sp>
    </p:spTree>
    <p:extLst>
      <p:ext uri="{BB962C8B-B14F-4D97-AF65-F5344CB8AC3E}">
        <p14:creationId xmlns:p14="http://schemas.microsoft.com/office/powerpoint/2010/main" val="2931414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I’d like to share a bit of background to set the stage. I don’t have all the answers, so I’ll be looking to you for your insights and expertise as we go. Thank you for being here today and I hope you find this session valuable and engaging. Focus on Motor claims that account for over 75% of all claims, followed by liability 19% with 80%) being notification only and 4 % Property claims  - All MI you will see in my presentation is from Power BI and if you feel you need more training on Power BI, please let us know and we can arrange this.</a:t>
            </a:r>
          </a:p>
          <a:p>
            <a:r>
              <a:rPr lang="en-US" dirty="0">
                <a:solidFill>
                  <a:srgbClr val="FF0000"/>
                </a:solidFill>
                <a:highlight>
                  <a:srgbClr val="FF0000"/>
                </a:highlight>
              </a:rPr>
              <a:t>And for MI to work well and for comparison purposes, it is so important that all Members are consistent in their claims and notification reporting</a:t>
            </a:r>
            <a:r>
              <a:rPr lang="en-US" dirty="0">
                <a:highlight>
                  <a:srgbClr val="FF0000"/>
                </a:highlight>
              </a:rPr>
              <a:t>.</a:t>
            </a:r>
            <a:endParaRPr lang="en-GB" dirty="0">
              <a:highlight>
                <a:srgbClr val="FF0000"/>
              </a:highlight>
            </a:endParaRPr>
          </a:p>
        </p:txBody>
      </p:sp>
      <p:sp>
        <p:nvSpPr>
          <p:cNvPr id="4" name="Slide Number Placeholder 3"/>
          <p:cNvSpPr>
            <a:spLocks noGrp="1"/>
          </p:cNvSpPr>
          <p:nvPr>
            <p:ph type="sldNum" sz="quarter" idx="5"/>
          </p:nvPr>
        </p:nvSpPr>
        <p:spPr/>
        <p:txBody>
          <a:bodyPr/>
          <a:lstStyle/>
          <a:p>
            <a:fld id="{5C32DAF0-5186-47B2-AD49-675102F2F285}" type="slidenum">
              <a:rPr lang="en-US" smtClean="0"/>
              <a:t>1</a:t>
            </a:fld>
            <a:endParaRPr lang="en-US" dirty="0"/>
          </a:p>
        </p:txBody>
      </p:sp>
    </p:spTree>
    <p:extLst>
      <p:ext uri="{BB962C8B-B14F-4D97-AF65-F5344CB8AC3E}">
        <p14:creationId xmlns:p14="http://schemas.microsoft.com/office/powerpoint/2010/main" val="1144620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Average cost by Type of Claim and as you can see colliding with a motor cycle can be costly but thankfully we have only had a few [6]</a:t>
            </a:r>
          </a:p>
        </p:txBody>
      </p:sp>
      <p:sp>
        <p:nvSpPr>
          <p:cNvPr id="4" name="Slide Number Placeholder 3"/>
          <p:cNvSpPr>
            <a:spLocks noGrp="1"/>
          </p:cNvSpPr>
          <p:nvPr>
            <p:ph type="sldNum" sz="quarter" idx="5"/>
          </p:nvPr>
        </p:nvSpPr>
        <p:spPr/>
        <p:txBody>
          <a:bodyPr/>
          <a:lstStyle/>
          <a:p>
            <a:fld id="{5C32DAF0-5186-47B2-AD49-675102F2F285}" type="slidenum">
              <a:rPr lang="en-US" smtClean="0"/>
              <a:t>11</a:t>
            </a:fld>
            <a:endParaRPr lang="en-US" dirty="0"/>
          </a:p>
        </p:txBody>
      </p:sp>
    </p:spTree>
    <p:extLst>
      <p:ext uri="{BB962C8B-B14F-4D97-AF65-F5344CB8AC3E}">
        <p14:creationId xmlns:p14="http://schemas.microsoft.com/office/powerpoint/2010/main" val="45723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might say that’s what we pay our contribution for but above graph shows cost to Authorities only for own damage below retention etc </a:t>
            </a:r>
          </a:p>
        </p:txBody>
      </p:sp>
      <p:sp>
        <p:nvSpPr>
          <p:cNvPr id="4" name="Slide Number Placeholder 3"/>
          <p:cNvSpPr>
            <a:spLocks noGrp="1"/>
          </p:cNvSpPr>
          <p:nvPr>
            <p:ph type="sldNum" sz="quarter" idx="5"/>
          </p:nvPr>
        </p:nvSpPr>
        <p:spPr/>
        <p:txBody>
          <a:bodyPr/>
          <a:lstStyle/>
          <a:p>
            <a:fld id="{5C32DAF0-5186-47B2-AD49-675102F2F285}" type="slidenum">
              <a:rPr lang="en-US" smtClean="0"/>
              <a:t>13</a:t>
            </a:fld>
            <a:endParaRPr lang="en-US" dirty="0"/>
          </a:p>
        </p:txBody>
      </p:sp>
    </p:spTree>
    <p:extLst>
      <p:ext uri="{BB962C8B-B14F-4D97-AF65-F5344CB8AC3E}">
        <p14:creationId xmlns:p14="http://schemas.microsoft.com/office/powerpoint/2010/main" val="916765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insight with regards to Blues on and Off……</a:t>
            </a:r>
          </a:p>
        </p:txBody>
      </p:sp>
      <p:sp>
        <p:nvSpPr>
          <p:cNvPr id="4" name="Slide Number Placeholder 3"/>
          <p:cNvSpPr>
            <a:spLocks noGrp="1"/>
          </p:cNvSpPr>
          <p:nvPr>
            <p:ph type="sldNum" sz="quarter" idx="5"/>
          </p:nvPr>
        </p:nvSpPr>
        <p:spPr/>
        <p:txBody>
          <a:bodyPr/>
          <a:lstStyle/>
          <a:p>
            <a:fld id="{5C32DAF0-5186-47B2-AD49-675102F2F285}" type="slidenum">
              <a:rPr lang="en-US" smtClean="0"/>
              <a:t>14</a:t>
            </a:fld>
            <a:endParaRPr lang="en-US" dirty="0"/>
          </a:p>
        </p:txBody>
      </p:sp>
    </p:spTree>
    <p:extLst>
      <p:ext uri="{BB962C8B-B14F-4D97-AF65-F5344CB8AC3E}">
        <p14:creationId xmlns:p14="http://schemas.microsoft.com/office/powerpoint/2010/main" val="4223487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average 3 X more likely to have an accident with Blues Off…..Why and what can be done ?</a:t>
            </a:r>
          </a:p>
        </p:txBody>
      </p:sp>
      <p:sp>
        <p:nvSpPr>
          <p:cNvPr id="4" name="Slide Number Placeholder 3"/>
          <p:cNvSpPr>
            <a:spLocks noGrp="1"/>
          </p:cNvSpPr>
          <p:nvPr>
            <p:ph type="sldNum" sz="quarter" idx="5"/>
          </p:nvPr>
        </p:nvSpPr>
        <p:spPr/>
        <p:txBody>
          <a:bodyPr/>
          <a:lstStyle/>
          <a:p>
            <a:fld id="{5C32DAF0-5186-47B2-AD49-675102F2F285}" type="slidenum">
              <a:rPr lang="en-US" smtClean="0"/>
              <a:t>15</a:t>
            </a:fld>
            <a:endParaRPr lang="en-US" dirty="0"/>
          </a:p>
        </p:txBody>
      </p:sp>
    </p:spTree>
    <p:extLst>
      <p:ext uri="{BB962C8B-B14F-4D97-AF65-F5344CB8AC3E}">
        <p14:creationId xmlns:p14="http://schemas.microsoft.com/office/powerpoint/2010/main" val="604506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Red fleet increase since 2019/20 – no major issues with Light fleet What is causing the red fleet increase ?</a:t>
            </a:r>
          </a:p>
        </p:txBody>
      </p:sp>
      <p:sp>
        <p:nvSpPr>
          <p:cNvPr id="4" name="Slide Number Placeholder 3"/>
          <p:cNvSpPr>
            <a:spLocks noGrp="1"/>
          </p:cNvSpPr>
          <p:nvPr>
            <p:ph type="sldNum" sz="quarter" idx="5"/>
          </p:nvPr>
        </p:nvSpPr>
        <p:spPr/>
        <p:txBody>
          <a:bodyPr/>
          <a:lstStyle/>
          <a:p>
            <a:fld id="{5C32DAF0-5186-47B2-AD49-675102F2F285}" type="slidenum">
              <a:rPr lang="en-US" smtClean="0"/>
              <a:t>18</a:t>
            </a:fld>
            <a:endParaRPr lang="en-US" dirty="0"/>
          </a:p>
        </p:txBody>
      </p:sp>
    </p:spTree>
    <p:extLst>
      <p:ext uri="{BB962C8B-B14F-4D97-AF65-F5344CB8AC3E}">
        <p14:creationId xmlns:p14="http://schemas.microsoft.com/office/powerpoint/2010/main" val="4571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do we think that the red fleet collision ratio is increasing ?</a:t>
            </a:r>
          </a:p>
        </p:txBody>
      </p:sp>
      <p:sp>
        <p:nvSpPr>
          <p:cNvPr id="4" name="Slide Number Placeholder 3"/>
          <p:cNvSpPr>
            <a:spLocks noGrp="1"/>
          </p:cNvSpPr>
          <p:nvPr>
            <p:ph type="sldNum" sz="quarter" idx="5"/>
          </p:nvPr>
        </p:nvSpPr>
        <p:spPr/>
        <p:txBody>
          <a:bodyPr/>
          <a:lstStyle/>
          <a:p>
            <a:fld id="{5C32DAF0-5186-47B2-AD49-675102F2F285}" type="slidenum">
              <a:rPr lang="en-US" smtClean="0"/>
              <a:t>19</a:t>
            </a:fld>
            <a:endParaRPr lang="en-US" dirty="0"/>
          </a:p>
        </p:txBody>
      </p:sp>
    </p:spTree>
    <p:extLst>
      <p:ext uri="{BB962C8B-B14F-4D97-AF65-F5344CB8AC3E}">
        <p14:creationId xmlns:p14="http://schemas.microsoft.com/office/powerpoint/2010/main" val="1450055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more importantly ….No one has an accident on purpose so how we can look to reduce these type of claims and also save money all round </a:t>
            </a:r>
          </a:p>
        </p:txBody>
      </p:sp>
      <p:sp>
        <p:nvSpPr>
          <p:cNvPr id="4" name="Slide Number Placeholder 3"/>
          <p:cNvSpPr>
            <a:spLocks noGrp="1"/>
          </p:cNvSpPr>
          <p:nvPr>
            <p:ph type="sldNum" sz="quarter" idx="5"/>
          </p:nvPr>
        </p:nvSpPr>
        <p:spPr/>
        <p:txBody>
          <a:bodyPr/>
          <a:lstStyle/>
          <a:p>
            <a:fld id="{5C32DAF0-5186-47B2-AD49-675102F2F285}" type="slidenum">
              <a:rPr lang="en-US" smtClean="0"/>
              <a:t>20</a:t>
            </a:fld>
            <a:endParaRPr lang="en-US" dirty="0"/>
          </a:p>
        </p:txBody>
      </p:sp>
    </p:spTree>
    <p:extLst>
      <p:ext uri="{BB962C8B-B14F-4D97-AF65-F5344CB8AC3E}">
        <p14:creationId xmlns:p14="http://schemas.microsoft.com/office/powerpoint/2010/main" val="1616579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Awareness of costs for drivers , educate communities (leaflets, Tik Tok, Insta, Facebook etc ), Fleet design considerations, analyse </a:t>
            </a:r>
            <a:r>
              <a:rPr lang="en-GB"/>
              <a:t>drivers driving </a:t>
            </a:r>
            <a:endParaRPr lang="en-GB" dirty="0"/>
          </a:p>
        </p:txBody>
      </p:sp>
      <p:sp>
        <p:nvSpPr>
          <p:cNvPr id="4" name="Slide Number Placeholder 3"/>
          <p:cNvSpPr>
            <a:spLocks noGrp="1"/>
          </p:cNvSpPr>
          <p:nvPr>
            <p:ph type="sldNum" sz="quarter" idx="5"/>
          </p:nvPr>
        </p:nvSpPr>
        <p:spPr/>
        <p:txBody>
          <a:bodyPr/>
          <a:lstStyle/>
          <a:p>
            <a:fld id="{5C32DAF0-5186-47B2-AD49-675102F2F285}" type="slidenum">
              <a:rPr lang="en-US" smtClean="0"/>
              <a:t>21</a:t>
            </a:fld>
            <a:endParaRPr lang="en-US" dirty="0"/>
          </a:p>
        </p:txBody>
      </p:sp>
    </p:spTree>
    <p:extLst>
      <p:ext uri="{BB962C8B-B14F-4D97-AF65-F5344CB8AC3E}">
        <p14:creationId xmlns:p14="http://schemas.microsoft.com/office/powerpoint/2010/main" val="2367813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B5F23-263F-B788-38E9-7F7DCFB7C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94F015-00C0-7963-1838-06B04E345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773D17-A6B6-1209-A077-9FFE7DFB95DF}"/>
              </a:ext>
            </a:extLst>
          </p:cNvPr>
          <p:cNvSpPr>
            <a:spLocks noGrp="1"/>
          </p:cNvSpPr>
          <p:nvPr>
            <p:ph type="body" idx="1"/>
          </p:nvPr>
        </p:nvSpPr>
        <p:spPr/>
        <p:txBody>
          <a:bodyPr/>
          <a:lstStyle/>
          <a:p>
            <a:r>
              <a:rPr lang="en-GB" dirty="0"/>
              <a:t>EL are the majority of our liability claims notified, but 80 % are for notification only and do not result in a claim.</a:t>
            </a:r>
          </a:p>
        </p:txBody>
      </p:sp>
      <p:sp>
        <p:nvSpPr>
          <p:cNvPr id="4" name="Slide Number Placeholder 3">
            <a:extLst>
              <a:ext uri="{FF2B5EF4-FFF2-40B4-BE49-F238E27FC236}">
                <a16:creationId xmlns:a16="http://schemas.microsoft.com/office/drawing/2014/main" id="{EEB1396A-7AC3-180D-FB11-7B191D4695E4}"/>
              </a:ext>
            </a:extLst>
          </p:cNvPr>
          <p:cNvSpPr>
            <a:spLocks noGrp="1"/>
          </p:cNvSpPr>
          <p:nvPr>
            <p:ph type="sldNum" sz="quarter" idx="5"/>
          </p:nvPr>
        </p:nvSpPr>
        <p:spPr/>
        <p:txBody>
          <a:bodyPr/>
          <a:lstStyle/>
          <a:p>
            <a:fld id="{5C32DAF0-5186-47B2-AD49-675102F2F285}" type="slidenum">
              <a:rPr lang="en-US" smtClean="0"/>
              <a:t>23</a:t>
            </a:fld>
            <a:endParaRPr lang="en-US" dirty="0"/>
          </a:p>
        </p:txBody>
      </p:sp>
    </p:spTree>
    <p:extLst>
      <p:ext uri="{BB962C8B-B14F-4D97-AF65-F5344CB8AC3E}">
        <p14:creationId xmlns:p14="http://schemas.microsoft.com/office/powerpoint/2010/main" val="1147286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see where the bulk costs it!  Can not over emphasise the importance of consistent and speedy reporting so that we can carry out any investigations at an early stage rather than 3-4 months down the line when the solicitors write to us.  Maybe clarify the Claims Portal? </a:t>
            </a:r>
          </a:p>
        </p:txBody>
      </p:sp>
      <p:sp>
        <p:nvSpPr>
          <p:cNvPr id="4" name="Slide Number Placeholder 3"/>
          <p:cNvSpPr>
            <a:spLocks noGrp="1"/>
          </p:cNvSpPr>
          <p:nvPr>
            <p:ph type="sldNum" sz="quarter" idx="5"/>
          </p:nvPr>
        </p:nvSpPr>
        <p:spPr/>
        <p:txBody>
          <a:bodyPr/>
          <a:lstStyle/>
          <a:p>
            <a:fld id="{5C32DAF0-5186-47B2-AD49-675102F2F285}" type="slidenum">
              <a:rPr lang="en-US" smtClean="0"/>
              <a:t>24</a:t>
            </a:fld>
            <a:endParaRPr lang="en-US" dirty="0"/>
          </a:p>
        </p:txBody>
      </p:sp>
    </p:spTree>
    <p:extLst>
      <p:ext uri="{BB962C8B-B14F-4D97-AF65-F5344CB8AC3E}">
        <p14:creationId xmlns:p14="http://schemas.microsoft.com/office/powerpoint/2010/main" val="2862326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some background information: Since 2015, approximately 4,330 motor claims (excluding nil-value claims) (with nil its over 7000)have been recorded by Authority members. All management information (MI) is sourced from Power BI, which you should have access to.“  Covid years it dropped and since then with new additional members volumes have increased </a:t>
            </a:r>
          </a:p>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5C32DAF0-5186-47B2-AD49-675102F2F285}" type="slidenum">
              <a:rPr lang="en-US" smtClean="0"/>
              <a:t>2</a:t>
            </a:fld>
            <a:endParaRPr lang="en-US" dirty="0"/>
          </a:p>
        </p:txBody>
      </p:sp>
    </p:spTree>
    <p:extLst>
      <p:ext uri="{BB962C8B-B14F-4D97-AF65-F5344CB8AC3E}">
        <p14:creationId xmlns:p14="http://schemas.microsoft.com/office/powerpoint/2010/main" val="2496358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don’t want to make light of any EL claims as FF can get seriously injured in the course of their duties, but these are some of the more unusual circumstances we have seen…..and some of them conjure up some very visual pictures in my mind!</a:t>
            </a:r>
          </a:p>
          <a:p>
            <a:r>
              <a:rPr lang="en-GB" dirty="0"/>
              <a:t>In the end many of the examples never led to a claim [ was the Member negligent?</a:t>
            </a:r>
          </a:p>
          <a:p>
            <a:endParaRPr lang="en-GB" dirty="0"/>
          </a:p>
        </p:txBody>
      </p:sp>
      <p:sp>
        <p:nvSpPr>
          <p:cNvPr id="4" name="Slide Number Placeholder 3"/>
          <p:cNvSpPr>
            <a:spLocks noGrp="1"/>
          </p:cNvSpPr>
          <p:nvPr>
            <p:ph type="sldNum" sz="quarter" idx="5"/>
          </p:nvPr>
        </p:nvSpPr>
        <p:spPr/>
        <p:txBody>
          <a:bodyPr/>
          <a:lstStyle/>
          <a:p>
            <a:fld id="{5C32DAF0-5186-47B2-AD49-675102F2F285}" type="slidenum">
              <a:rPr lang="en-US" smtClean="0"/>
              <a:t>26</a:t>
            </a:fld>
            <a:endParaRPr lang="en-US" dirty="0"/>
          </a:p>
        </p:txBody>
      </p:sp>
    </p:spTree>
    <p:extLst>
      <p:ext uri="{BB962C8B-B14F-4D97-AF65-F5344CB8AC3E}">
        <p14:creationId xmlns:p14="http://schemas.microsoft.com/office/powerpoint/2010/main" val="151084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finally ….</a:t>
            </a:r>
          </a:p>
        </p:txBody>
      </p:sp>
      <p:sp>
        <p:nvSpPr>
          <p:cNvPr id="4" name="Slide Number Placeholder 3"/>
          <p:cNvSpPr>
            <a:spLocks noGrp="1"/>
          </p:cNvSpPr>
          <p:nvPr>
            <p:ph type="sldNum" sz="quarter" idx="5"/>
          </p:nvPr>
        </p:nvSpPr>
        <p:spPr/>
        <p:txBody>
          <a:bodyPr/>
          <a:lstStyle/>
          <a:p>
            <a:fld id="{5C32DAF0-5186-47B2-AD49-675102F2F285}" type="slidenum">
              <a:rPr lang="en-US" smtClean="0"/>
              <a:t>29</a:t>
            </a:fld>
            <a:endParaRPr lang="en-US" dirty="0"/>
          </a:p>
        </p:txBody>
      </p:sp>
    </p:spTree>
    <p:extLst>
      <p:ext uri="{BB962C8B-B14F-4D97-AF65-F5344CB8AC3E}">
        <p14:creationId xmlns:p14="http://schemas.microsoft.com/office/powerpoint/2010/main" val="338900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a reminder that all the MI came from Power BI and once you find your way around , it isn’t that difficult – happy to show individuals more </a:t>
            </a:r>
          </a:p>
        </p:txBody>
      </p:sp>
      <p:sp>
        <p:nvSpPr>
          <p:cNvPr id="4" name="Slide Number Placeholder 3"/>
          <p:cNvSpPr>
            <a:spLocks noGrp="1"/>
          </p:cNvSpPr>
          <p:nvPr>
            <p:ph type="sldNum" sz="quarter" idx="5"/>
          </p:nvPr>
        </p:nvSpPr>
        <p:spPr/>
        <p:txBody>
          <a:bodyPr/>
          <a:lstStyle/>
          <a:p>
            <a:fld id="{5C32DAF0-5186-47B2-AD49-675102F2F285}" type="slidenum">
              <a:rPr lang="en-US" smtClean="0"/>
              <a:t>30</a:t>
            </a:fld>
            <a:endParaRPr lang="en-US" dirty="0"/>
          </a:p>
        </p:txBody>
      </p:sp>
    </p:spTree>
    <p:extLst>
      <p:ext uri="{BB962C8B-B14F-4D97-AF65-F5344CB8AC3E}">
        <p14:creationId xmlns:p14="http://schemas.microsoft.com/office/powerpoint/2010/main" val="2171252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things I would like to focus on today is the scary stat that nearly 1 in 3 claims involves Collision with Parked vehicle!  One in 6 Collision with tree / bank and grass verge – seems high or makes sense to you?</a:t>
            </a:r>
          </a:p>
        </p:txBody>
      </p:sp>
      <p:sp>
        <p:nvSpPr>
          <p:cNvPr id="4" name="Slide Number Placeholder 3"/>
          <p:cNvSpPr>
            <a:spLocks noGrp="1"/>
          </p:cNvSpPr>
          <p:nvPr>
            <p:ph type="sldNum" sz="quarter" idx="5"/>
          </p:nvPr>
        </p:nvSpPr>
        <p:spPr/>
        <p:txBody>
          <a:bodyPr/>
          <a:lstStyle/>
          <a:p>
            <a:fld id="{5C32DAF0-5186-47B2-AD49-675102F2F285}" type="slidenum">
              <a:rPr lang="en-US" smtClean="0"/>
              <a:t>3</a:t>
            </a:fld>
            <a:endParaRPr lang="en-US" dirty="0"/>
          </a:p>
        </p:txBody>
      </p:sp>
    </p:spTree>
    <p:extLst>
      <p:ext uri="{BB962C8B-B14F-4D97-AF65-F5344CB8AC3E}">
        <p14:creationId xmlns:p14="http://schemas.microsoft.com/office/powerpoint/2010/main" val="2008566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not just your own damage , which is mostly minor , but also the third-party damage and possible hire/ credit hire .</a:t>
            </a:r>
          </a:p>
        </p:txBody>
      </p:sp>
      <p:sp>
        <p:nvSpPr>
          <p:cNvPr id="4" name="Slide Number Placeholder 3"/>
          <p:cNvSpPr>
            <a:spLocks noGrp="1"/>
          </p:cNvSpPr>
          <p:nvPr>
            <p:ph type="sldNum" sz="quarter" idx="5"/>
          </p:nvPr>
        </p:nvSpPr>
        <p:spPr/>
        <p:txBody>
          <a:bodyPr/>
          <a:lstStyle/>
          <a:p>
            <a:fld id="{5C32DAF0-5186-47B2-AD49-675102F2F285}" type="slidenum">
              <a:rPr lang="en-US" smtClean="0"/>
              <a:t>4</a:t>
            </a:fld>
            <a:endParaRPr lang="en-US" dirty="0"/>
          </a:p>
        </p:txBody>
      </p:sp>
    </p:spTree>
    <p:extLst>
      <p:ext uri="{BB962C8B-B14F-4D97-AF65-F5344CB8AC3E}">
        <p14:creationId xmlns:p14="http://schemas.microsoft.com/office/powerpoint/2010/main" val="338742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far total cost us so far about £2.3m</a:t>
            </a:r>
          </a:p>
        </p:txBody>
      </p:sp>
      <p:sp>
        <p:nvSpPr>
          <p:cNvPr id="4" name="Slide Number Placeholder 3"/>
          <p:cNvSpPr>
            <a:spLocks noGrp="1"/>
          </p:cNvSpPr>
          <p:nvPr>
            <p:ph type="sldNum" sz="quarter" idx="5"/>
          </p:nvPr>
        </p:nvSpPr>
        <p:spPr/>
        <p:txBody>
          <a:bodyPr/>
          <a:lstStyle/>
          <a:p>
            <a:fld id="{5C32DAF0-5186-47B2-AD49-675102F2F285}" type="slidenum">
              <a:rPr lang="en-US" smtClean="0"/>
              <a:t>5</a:t>
            </a:fld>
            <a:endParaRPr lang="en-US" dirty="0"/>
          </a:p>
        </p:txBody>
      </p:sp>
    </p:spTree>
    <p:extLst>
      <p:ext uri="{BB962C8B-B14F-4D97-AF65-F5344CB8AC3E}">
        <p14:creationId xmlns:p14="http://schemas.microsoft.com/office/powerpoint/2010/main" val="3379634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not just a wing mirror anymore and they are not cheap!  Its all the other scrapes, paint work ,more technological advances cars etc </a:t>
            </a:r>
          </a:p>
          <a:p>
            <a:endParaRPr lang="en-GB" dirty="0"/>
          </a:p>
          <a:p>
            <a:r>
              <a:rPr lang="en-GB" dirty="0"/>
              <a:t>Any guesses of average cost of a wing mirror before we go to next slide .</a:t>
            </a:r>
          </a:p>
        </p:txBody>
      </p:sp>
      <p:sp>
        <p:nvSpPr>
          <p:cNvPr id="4" name="Slide Number Placeholder 3"/>
          <p:cNvSpPr>
            <a:spLocks noGrp="1"/>
          </p:cNvSpPr>
          <p:nvPr>
            <p:ph type="sldNum" sz="quarter" idx="5"/>
          </p:nvPr>
        </p:nvSpPr>
        <p:spPr/>
        <p:txBody>
          <a:bodyPr/>
          <a:lstStyle/>
          <a:p>
            <a:fld id="{5C32DAF0-5186-47B2-AD49-675102F2F285}" type="slidenum">
              <a:rPr lang="en-US" smtClean="0"/>
              <a:t>6</a:t>
            </a:fld>
            <a:endParaRPr lang="en-US" dirty="0"/>
          </a:p>
        </p:txBody>
      </p:sp>
    </p:spTree>
    <p:extLst>
      <p:ext uri="{BB962C8B-B14F-4D97-AF65-F5344CB8AC3E}">
        <p14:creationId xmlns:p14="http://schemas.microsoft.com/office/powerpoint/2010/main" val="2994128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Any guesses?  Also, it’s more prevalent in rural areas of the country……</a:t>
            </a:r>
          </a:p>
        </p:txBody>
      </p:sp>
      <p:sp>
        <p:nvSpPr>
          <p:cNvPr id="4" name="Slide Number Placeholder 3"/>
          <p:cNvSpPr>
            <a:spLocks noGrp="1"/>
          </p:cNvSpPr>
          <p:nvPr>
            <p:ph type="sldNum" sz="quarter" idx="5"/>
          </p:nvPr>
        </p:nvSpPr>
        <p:spPr/>
        <p:txBody>
          <a:bodyPr/>
          <a:lstStyle/>
          <a:p>
            <a:fld id="{5C32DAF0-5186-47B2-AD49-675102F2F285}" type="slidenum">
              <a:rPr lang="en-US" smtClean="0"/>
              <a:t>8</a:t>
            </a:fld>
            <a:endParaRPr lang="en-US" dirty="0"/>
          </a:p>
        </p:txBody>
      </p:sp>
    </p:spTree>
    <p:extLst>
      <p:ext uri="{BB962C8B-B14F-4D97-AF65-F5344CB8AC3E}">
        <p14:creationId xmlns:p14="http://schemas.microsoft.com/office/powerpoint/2010/main" val="1189216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Average cost for Collision with Tree/ Bank and grass verge  £1181</a:t>
            </a:r>
          </a:p>
        </p:txBody>
      </p:sp>
      <p:sp>
        <p:nvSpPr>
          <p:cNvPr id="4" name="Slide Number Placeholder 3"/>
          <p:cNvSpPr>
            <a:spLocks noGrp="1"/>
          </p:cNvSpPr>
          <p:nvPr>
            <p:ph type="sldNum" sz="quarter" idx="5"/>
          </p:nvPr>
        </p:nvSpPr>
        <p:spPr/>
        <p:txBody>
          <a:bodyPr/>
          <a:lstStyle/>
          <a:p>
            <a:fld id="{5C32DAF0-5186-47B2-AD49-675102F2F285}" type="slidenum">
              <a:rPr lang="en-US" smtClean="0"/>
              <a:t>9</a:t>
            </a:fld>
            <a:endParaRPr lang="en-US" dirty="0"/>
          </a:p>
        </p:txBody>
      </p:sp>
    </p:spTree>
    <p:extLst>
      <p:ext uri="{BB962C8B-B14F-4D97-AF65-F5344CB8AC3E}">
        <p14:creationId xmlns:p14="http://schemas.microsoft.com/office/powerpoint/2010/main" val="1786226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Credit Hire background slide   High capturer rate due to speedy notification , bump cards and KPI within 2-4 days etc…….</a:t>
            </a:r>
          </a:p>
        </p:txBody>
      </p:sp>
      <p:sp>
        <p:nvSpPr>
          <p:cNvPr id="4" name="Slide Number Placeholder 3"/>
          <p:cNvSpPr>
            <a:spLocks noGrp="1"/>
          </p:cNvSpPr>
          <p:nvPr>
            <p:ph type="sldNum" sz="quarter" idx="5"/>
          </p:nvPr>
        </p:nvSpPr>
        <p:spPr/>
        <p:txBody>
          <a:bodyPr/>
          <a:lstStyle/>
          <a:p>
            <a:fld id="{5C32DAF0-5186-47B2-AD49-675102F2F285}" type="slidenum">
              <a:rPr lang="en-US" smtClean="0"/>
              <a:t>10</a:t>
            </a:fld>
            <a:endParaRPr lang="en-US" dirty="0"/>
          </a:p>
        </p:txBody>
      </p:sp>
    </p:spTree>
    <p:extLst>
      <p:ext uri="{BB962C8B-B14F-4D97-AF65-F5344CB8AC3E}">
        <p14:creationId xmlns:p14="http://schemas.microsoft.com/office/powerpoint/2010/main" val="39604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228D2E8-242F-4472-82B1-D226D8C527C9}"/>
              </a:ext>
            </a:extLst>
          </p:cNvPr>
          <p:cNvPicPr>
            <a:picLocks noChangeAspect="1"/>
          </p:cNvPicPr>
          <p:nvPr userDrawn="1"/>
        </p:nvPicPr>
        <p:blipFill>
          <a:blip r:embed="rId2"/>
          <a:srcRect/>
          <a:stretch/>
        </p:blipFill>
        <p:spPr>
          <a:xfrm>
            <a:off x="187325" y="184150"/>
            <a:ext cx="11588750" cy="6483093"/>
          </a:xfrm>
          <a:prstGeom prst="rect">
            <a:avLst/>
          </a:prstGeom>
        </p:spPr>
      </p:pic>
      <p:sp>
        <p:nvSpPr>
          <p:cNvPr id="22" name="Right Triangle 21">
            <a:extLst>
              <a:ext uri="{FF2B5EF4-FFF2-40B4-BE49-F238E27FC236}">
                <a16:creationId xmlns:a16="http://schemas.microsoft.com/office/drawing/2014/main" id="{3B9F8618-8934-42BE-929C-0D24058B93C5}"/>
              </a:ext>
            </a:extLst>
          </p:cNvPr>
          <p:cNvSpPr/>
          <p:nvPr userDrawn="1"/>
        </p:nvSpPr>
        <p:spPr>
          <a:xfrm flipH="1">
            <a:off x="9171432" y="4251960"/>
            <a:ext cx="3020568" cy="26060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415925" y="184150"/>
            <a:ext cx="6384265" cy="2387600"/>
          </a:xfrm>
        </p:spPr>
        <p:txBody>
          <a:bodyPr anchor="b"/>
          <a:lstStyle>
            <a:lvl1pPr algn="l">
              <a:defRPr sz="4100">
                <a:solidFill>
                  <a:schemeClr val="tx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456800" y="5085108"/>
            <a:ext cx="6384265" cy="848586"/>
          </a:xfrm>
        </p:spPr>
        <p:txBody>
          <a:bodyPr/>
          <a:lstStyle>
            <a:lvl1pPr marL="0" indent="0" algn="l">
              <a:buNone/>
              <a:defRPr sz="17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6" name="Picture 5" descr="A black and white logo&#10;&#10;AI-generated content may be incorrect.">
            <a:extLst>
              <a:ext uri="{FF2B5EF4-FFF2-40B4-BE49-F238E27FC236}">
                <a16:creationId xmlns:a16="http://schemas.microsoft.com/office/drawing/2014/main" id="{A97FBCA0-71B4-1ECF-165D-D6B18C7192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66938" y="5933694"/>
            <a:ext cx="1473214" cy="816638"/>
          </a:xfrm>
          <a:prstGeom prst="rect">
            <a:avLst/>
          </a:prstGeom>
        </p:spPr>
      </p:pic>
    </p:spTree>
    <p:extLst>
      <p:ext uri="{BB962C8B-B14F-4D97-AF65-F5344CB8AC3E}">
        <p14:creationId xmlns:p14="http://schemas.microsoft.com/office/powerpoint/2010/main" val="1040928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00FC6-B3CF-4FA8-85D6-DA085239A5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87BF5D-A7F7-4DDF-A725-485C23337591}"/>
              </a:ext>
            </a:extLst>
          </p:cNvPr>
          <p:cNvSpPr>
            <a:spLocks noGrp="1"/>
          </p:cNvSpPr>
          <p:nvPr>
            <p:ph idx="1"/>
          </p:nvPr>
        </p:nvSpPr>
        <p:spPr>
          <a:xfrm>
            <a:off x="6205538" y="1522413"/>
            <a:ext cx="556736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165C1C1A-77DF-43AE-B4DD-BDEBF42F0714}"/>
              </a:ext>
            </a:extLst>
          </p:cNvPr>
          <p:cNvSpPr>
            <a:spLocks noGrp="1"/>
          </p:cNvSpPr>
          <p:nvPr>
            <p:ph type="dt" sz="half" idx="10"/>
          </p:nvPr>
        </p:nvSpPr>
        <p:spPr/>
        <p:txBody>
          <a:bodyPr/>
          <a:lstStyle/>
          <a:p>
            <a:fld id="{69B414CC-6320-4354-A91D-CC85B34C55A5}" type="datetime1">
              <a:rPr lang="en-GB" smtClean="0"/>
              <a:t>10/10/2025</a:t>
            </a:fld>
            <a:endParaRPr lang="en-GB" dirty="0"/>
          </a:p>
        </p:txBody>
      </p:sp>
      <p:sp>
        <p:nvSpPr>
          <p:cNvPr id="5" name="Footer Placeholder 4">
            <a:extLst>
              <a:ext uri="{FF2B5EF4-FFF2-40B4-BE49-F238E27FC236}">
                <a16:creationId xmlns:a16="http://schemas.microsoft.com/office/drawing/2014/main" id="{4415B02F-9B85-4E15-802F-D3F58B86396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B7A6ABB-8911-48ED-9059-D5DE70DA35D4}"/>
              </a:ext>
            </a:extLst>
          </p:cNvPr>
          <p:cNvSpPr>
            <a:spLocks noGrp="1"/>
          </p:cNvSpPr>
          <p:nvPr>
            <p:ph type="sldNum" sz="quarter" idx="12"/>
          </p:nvPr>
        </p:nvSpPr>
        <p:spPr/>
        <p:txBody>
          <a:bodyPr/>
          <a:lstStyle/>
          <a:p>
            <a:fld id="{1C95DBEE-2C30-4F1D-BD15-3944EDF442B6}" type="slidenum">
              <a:rPr lang="en-GB" smtClean="0"/>
              <a:t>‹#›</a:t>
            </a:fld>
            <a:endParaRPr lang="en-GB" dirty="0"/>
          </a:p>
        </p:txBody>
      </p:sp>
      <p:sp>
        <p:nvSpPr>
          <p:cNvPr id="11" name="Text Placeholder 2">
            <a:extLst>
              <a:ext uri="{FF2B5EF4-FFF2-40B4-BE49-F238E27FC236}">
                <a16:creationId xmlns:a16="http://schemas.microsoft.com/office/drawing/2014/main" id="{44EA58E0-0507-4D29-B407-456B7D9DD7F0}"/>
              </a:ext>
            </a:extLst>
          </p:cNvPr>
          <p:cNvSpPr>
            <a:spLocks noGrp="1"/>
          </p:cNvSpPr>
          <p:nvPr>
            <p:ph type="body" idx="13"/>
          </p:nvPr>
        </p:nvSpPr>
        <p:spPr>
          <a:xfrm>
            <a:off x="417514" y="1485412"/>
            <a:ext cx="4939932" cy="3740149"/>
          </a:xfrm>
        </p:spPr>
        <p:txBody>
          <a:bodyPr anchor="t" anchorCtr="0"/>
          <a:lstStyle>
            <a:lvl1pPr marL="0" indent="0">
              <a:spcBef>
                <a:spcPts val="0"/>
              </a:spcBef>
              <a:buNone/>
              <a:defRPr sz="3000" b="1">
                <a:solidFill>
                  <a:schemeClr val="tx2"/>
                </a:solidFill>
              </a:defRPr>
            </a:lvl1pPr>
            <a:lvl2pPr marL="0" indent="0">
              <a:buNone/>
              <a:defRPr sz="3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550230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and Content panel">
    <p:spTree>
      <p:nvGrpSpPr>
        <p:cNvPr id="1" name=""/>
        <p:cNvGrpSpPr/>
        <p:nvPr/>
      </p:nvGrpSpPr>
      <p:grpSpPr>
        <a:xfrm>
          <a:off x="0" y="0"/>
          <a:ext cx="0" cy="0"/>
          <a:chOff x="0" y="0"/>
          <a:chExt cx="0" cy="0"/>
        </a:xfrm>
      </p:grpSpPr>
      <p:sp>
        <p:nvSpPr>
          <p:cNvPr id="9" name="Rectangle: Single Corner Snipped 8">
            <a:extLst>
              <a:ext uri="{FF2B5EF4-FFF2-40B4-BE49-F238E27FC236}">
                <a16:creationId xmlns:a16="http://schemas.microsoft.com/office/drawing/2014/main" id="{092C1915-EA9B-47F9-87FD-8E12EEAC43E5}"/>
              </a:ext>
            </a:extLst>
          </p:cNvPr>
          <p:cNvSpPr/>
          <p:nvPr userDrawn="1"/>
        </p:nvSpPr>
        <p:spPr>
          <a:xfrm rot="5400000">
            <a:off x="5569823" y="352246"/>
            <a:ext cx="6483600" cy="6043485"/>
          </a:xfrm>
          <a:prstGeom prst="snip1Rect">
            <a:avLst>
              <a:gd name="adj" fmla="val 334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B00FC6-B3CF-4FA8-85D6-DA085239A5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87BF5D-A7F7-4DDF-A725-485C23337591}"/>
              </a:ext>
            </a:extLst>
          </p:cNvPr>
          <p:cNvSpPr>
            <a:spLocks noGrp="1"/>
          </p:cNvSpPr>
          <p:nvPr>
            <p:ph idx="1"/>
          </p:nvPr>
        </p:nvSpPr>
        <p:spPr>
          <a:xfrm>
            <a:off x="6566052" y="1522414"/>
            <a:ext cx="5206847" cy="3703148"/>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165C1C1A-77DF-43AE-B4DD-BDEBF42F0714}"/>
              </a:ext>
            </a:extLst>
          </p:cNvPr>
          <p:cNvSpPr>
            <a:spLocks noGrp="1"/>
          </p:cNvSpPr>
          <p:nvPr>
            <p:ph type="dt" sz="half" idx="10"/>
          </p:nvPr>
        </p:nvSpPr>
        <p:spPr/>
        <p:txBody>
          <a:bodyPr/>
          <a:lstStyle/>
          <a:p>
            <a:fld id="{69B414CC-6320-4354-A91D-CC85B34C55A5}" type="datetime1">
              <a:rPr lang="en-GB" smtClean="0"/>
              <a:t>10/10/2025</a:t>
            </a:fld>
            <a:endParaRPr lang="en-GB" dirty="0"/>
          </a:p>
        </p:txBody>
      </p:sp>
      <p:sp>
        <p:nvSpPr>
          <p:cNvPr id="5" name="Footer Placeholder 4">
            <a:extLst>
              <a:ext uri="{FF2B5EF4-FFF2-40B4-BE49-F238E27FC236}">
                <a16:creationId xmlns:a16="http://schemas.microsoft.com/office/drawing/2014/main" id="{4415B02F-9B85-4E15-802F-D3F58B86396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B7A6ABB-8911-48ED-9059-D5DE70DA35D4}"/>
              </a:ext>
            </a:extLst>
          </p:cNvPr>
          <p:cNvSpPr>
            <a:spLocks noGrp="1"/>
          </p:cNvSpPr>
          <p:nvPr>
            <p:ph type="sldNum" sz="quarter" idx="12"/>
          </p:nvPr>
        </p:nvSpPr>
        <p:spPr/>
        <p:txBody>
          <a:bodyPr/>
          <a:lstStyle/>
          <a:p>
            <a:fld id="{1C95DBEE-2C30-4F1D-BD15-3944EDF442B6}" type="slidenum">
              <a:rPr lang="en-GB" smtClean="0"/>
              <a:t>‹#›</a:t>
            </a:fld>
            <a:endParaRPr lang="en-GB" dirty="0"/>
          </a:p>
        </p:txBody>
      </p:sp>
      <p:sp>
        <p:nvSpPr>
          <p:cNvPr id="11" name="Text Placeholder 2">
            <a:extLst>
              <a:ext uri="{FF2B5EF4-FFF2-40B4-BE49-F238E27FC236}">
                <a16:creationId xmlns:a16="http://schemas.microsoft.com/office/drawing/2014/main" id="{44EA58E0-0507-4D29-B407-456B7D9DD7F0}"/>
              </a:ext>
            </a:extLst>
          </p:cNvPr>
          <p:cNvSpPr>
            <a:spLocks noGrp="1"/>
          </p:cNvSpPr>
          <p:nvPr>
            <p:ph type="body" idx="13"/>
          </p:nvPr>
        </p:nvSpPr>
        <p:spPr>
          <a:xfrm>
            <a:off x="417514" y="1485412"/>
            <a:ext cx="4939932" cy="3740149"/>
          </a:xfrm>
        </p:spPr>
        <p:txBody>
          <a:bodyPr anchor="t" anchorCtr="0"/>
          <a:lstStyle>
            <a:lvl1pPr marL="0" indent="0">
              <a:lnSpc>
                <a:spcPts val="3400"/>
              </a:lnSpc>
              <a:spcBef>
                <a:spcPts val="0"/>
              </a:spcBef>
              <a:buNone/>
              <a:defRPr sz="3000" b="1">
                <a:solidFill>
                  <a:schemeClr val="tx2"/>
                </a:solidFill>
              </a:defRPr>
            </a:lvl1pPr>
            <a:lvl2pPr marL="0" indent="0">
              <a:buNone/>
              <a:defRPr sz="1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754464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Im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7F30100B-4813-41D1-9573-021599EE2C07}"/>
              </a:ext>
            </a:extLst>
          </p:cNvPr>
          <p:cNvSpPr>
            <a:spLocks noGrp="1"/>
          </p:cNvSpPr>
          <p:nvPr>
            <p:ph type="pic" sz="quarter" idx="13"/>
          </p:nvPr>
        </p:nvSpPr>
        <p:spPr>
          <a:xfrm>
            <a:off x="6205538" y="187201"/>
            <a:ext cx="5799808" cy="6483600"/>
          </a:xfrm>
          <a:custGeom>
            <a:avLst/>
            <a:gdLst>
              <a:gd name="connsiteX0" fmla="*/ 0 w 5799808"/>
              <a:gd name="connsiteY0" fmla="*/ 0 h 6483600"/>
              <a:gd name="connsiteX1" fmla="*/ 5799808 w 5799808"/>
              <a:gd name="connsiteY1" fmla="*/ 0 h 6483600"/>
              <a:gd name="connsiteX2" fmla="*/ 5799808 w 5799808"/>
              <a:gd name="connsiteY2" fmla="*/ 4544028 h 6483600"/>
              <a:gd name="connsiteX3" fmla="*/ 3860236 w 5799808"/>
              <a:gd name="connsiteY3" fmla="*/ 6483600 h 6483600"/>
              <a:gd name="connsiteX4" fmla="*/ 0 w 5799808"/>
              <a:gd name="connsiteY4" fmla="*/ 6483600 h 648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9808" h="6483600">
                <a:moveTo>
                  <a:pt x="0" y="0"/>
                </a:moveTo>
                <a:lnTo>
                  <a:pt x="5799808" y="0"/>
                </a:lnTo>
                <a:lnTo>
                  <a:pt x="5799808" y="4544028"/>
                </a:lnTo>
                <a:lnTo>
                  <a:pt x="3860236" y="6483600"/>
                </a:lnTo>
                <a:lnTo>
                  <a:pt x="0" y="6483600"/>
                </a:lnTo>
                <a:close/>
              </a:path>
            </a:pathLst>
          </a:custGeom>
        </p:spPr>
        <p:txBody>
          <a:bodyPr wrap="square">
            <a:noAutofit/>
          </a:bodyPr>
          <a:lstStyle/>
          <a:p>
            <a:r>
              <a:rPr lang="en-US" dirty="0"/>
              <a:t>Click icon to add picture</a:t>
            </a:r>
          </a:p>
        </p:txBody>
      </p:sp>
      <p:sp>
        <p:nvSpPr>
          <p:cNvPr id="2" name="Title 1">
            <a:extLst>
              <a:ext uri="{FF2B5EF4-FFF2-40B4-BE49-F238E27FC236}">
                <a16:creationId xmlns:a16="http://schemas.microsoft.com/office/drawing/2014/main" id="{F3B00FC6-B3CF-4FA8-85D6-DA085239A5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87BF5D-A7F7-4DDF-A725-485C23337591}"/>
              </a:ext>
            </a:extLst>
          </p:cNvPr>
          <p:cNvSpPr>
            <a:spLocks noGrp="1"/>
          </p:cNvSpPr>
          <p:nvPr>
            <p:ph idx="1"/>
          </p:nvPr>
        </p:nvSpPr>
        <p:spPr>
          <a:xfrm>
            <a:off x="417513" y="1524797"/>
            <a:ext cx="4713287" cy="446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5C1C1A-77DF-43AE-B4DD-BDEBF42F0714}"/>
              </a:ext>
            </a:extLst>
          </p:cNvPr>
          <p:cNvSpPr>
            <a:spLocks noGrp="1"/>
          </p:cNvSpPr>
          <p:nvPr>
            <p:ph type="dt" sz="half" idx="10"/>
          </p:nvPr>
        </p:nvSpPr>
        <p:spPr/>
        <p:txBody>
          <a:bodyPr/>
          <a:lstStyle/>
          <a:p>
            <a:fld id="{69B414CC-6320-4354-A91D-CC85B34C55A5}" type="datetime1">
              <a:rPr lang="en-GB" smtClean="0"/>
              <a:t>10/10/2025</a:t>
            </a:fld>
            <a:endParaRPr lang="en-GB" dirty="0"/>
          </a:p>
        </p:txBody>
      </p:sp>
      <p:sp>
        <p:nvSpPr>
          <p:cNvPr id="5" name="Footer Placeholder 4">
            <a:extLst>
              <a:ext uri="{FF2B5EF4-FFF2-40B4-BE49-F238E27FC236}">
                <a16:creationId xmlns:a16="http://schemas.microsoft.com/office/drawing/2014/main" id="{4415B02F-9B85-4E15-802F-D3F58B86396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B7A6ABB-8911-48ED-9059-D5DE70DA35D4}"/>
              </a:ext>
            </a:extLst>
          </p:cNvPr>
          <p:cNvSpPr>
            <a:spLocks noGrp="1"/>
          </p:cNvSpPr>
          <p:nvPr>
            <p:ph type="sldNum" sz="quarter" idx="12"/>
          </p:nvPr>
        </p:nvSpPr>
        <p:spPr/>
        <p:txBody>
          <a:bodyPr/>
          <a:lstStyle/>
          <a:p>
            <a:fld id="{1C95DBEE-2C30-4F1D-BD15-3944EDF442B6}" type="slidenum">
              <a:rPr lang="en-GB" smtClean="0"/>
              <a:t>‹#›</a:t>
            </a:fld>
            <a:endParaRPr lang="en-GB" dirty="0"/>
          </a:p>
        </p:txBody>
      </p:sp>
    </p:spTree>
    <p:extLst>
      <p:ext uri="{BB962C8B-B14F-4D97-AF65-F5344CB8AC3E}">
        <p14:creationId xmlns:p14="http://schemas.microsoft.com/office/powerpoint/2010/main" val="798542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C463C-7B0A-4B72-BA38-C917D931164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4B1360F-1E72-41E0-AAC9-4B99A20CD271}"/>
              </a:ext>
            </a:extLst>
          </p:cNvPr>
          <p:cNvSpPr>
            <a:spLocks noGrp="1"/>
          </p:cNvSpPr>
          <p:nvPr>
            <p:ph type="dt" sz="half" idx="10"/>
          </p:nvPr>
        </p:nvSpPr>
        <p:spPr/>
        <p:txBody>
          <a:bodyPr/>
          <a:lstStyle/>
          <a:p>
            <a:fld id="{C64EFB59-C542-45A8-BCBC-569AFB5D03FF}" type="datetime1">
              <a:rPr lang="en-GB" smtClean="0"/>
              <a:t>10/10/2025</a:t>
            </a:fld>
            <a:endParaRPr lang="en-GB" dirty="0"/>
          </a:p>
        </p:txBody>
      </p:sp>
      <p:sp>
        <p:nvSpPr>
          <p:cNvPr id="4" name="Footer Placeholder 3">
            <a:extLst>
              <a:ext uri="{FF2B5EF4-FFF2-40B4-BE49-F238E27FC236}">
                <a16:creationId xmlns:a16="http://schemas.microsoft.com/office/drawing/2014/main" id="{2BEBD093-37A5-4E50-B50B-B7EC0708868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F860D96-934B-42D5-9E5A-296666ED567E}"/>
              </a:ext>
            </a:extLst>
          </p:cNvPr>
          <p:cNvSpPr>
            <a:spLocks noGrp="1"/>
          </p:cNvSpPr>
          <p:nvPr>
            <p:ph type="sldNum" sz="quarter" idx="12"/>
          </p:nvPr>
        </p:nvSpPr>
        <p:spPr/>
        <p:txBody>
          <a:bodyPr/>
          <a:lstStyle/>
          <a:p>
            <a:fld id="{1C95DBEE-2C30-4F1D-BD15-3944EDF442B6}" type="slidenum">
              <a:rPr lang="en-GB" smtClean="0"/>
              <a:t>‹#›</a:t>
            </a:fld>
            <a:endParaRPr lang="en-GB" dirty="0"/>
          </a:p>
        </p:txBody>
      </p:sp>
      <p:sp>
        <p:nvSpPr>
          <p:cNvPr id="9" name="Chart Placeholder 8">
            <a:extLst>
              <a:ext uri="{FF2B5EF4-FFF2-40B4-BE49-F238E27FC236}">
                <a16:creationId xmlns:a16="http://schemas.microsoft.com/office/drawing/2014/main" id="{FDF7C758-AC62-44F2-B395-19068E41ADEB}"/>
              </a:ext>
            </a:extLst>
          </p:cNvPr>
          <p:cNvSpPr>
            <a:spLocks noGrp="1"/>
          </p:cNvSpPr>
          <p:nvPr>
            <p:ph type="chart" sz="quarter" idx="13"/>
          </p:nvPr>
        </p:nvSpPr>
        <p:spPr>
          <a:xfrm>
            <a:off x="417513" y="1522413"/>
            <a:ext cx="7493000" cy="4294187"/>
          </a:xfrm>
        </p:spPr>
        <p:txBody>
          <a:bodyPr/>
          <a:lstStyle/>
          <a:p>
            <a:r>
              <a:rPr lang="en-US" dirty="0"/>
              <a:t>Click icon to add chart</a:t>
            </a:r>
          </a:p>
        </p:txBody>
      </p:sp>
      <p:sp>
        <p:nvSpPr>
          <p:cNvPr id="11" name="Text Placeholder 10">
            <a:extLst>
              <a:ext uri="{FF2B5EF4-FFF2-40B4-BE49-F238E27FC236}">
                <a16:creationId xmlns:a16="http://schemas.microsoft.com/office/drawing/2014/main" id="{020BF1C4-E4F0-4761-85B6-D58D95B8D115}"/>
              </a:ext>
            </a:extLst>
          </p:cNvPr>
          <p:cNvSpPr>
            <a:spLocks noGrp="1"/>
          </p:cNvSpPr>
          <p:nvPr>
            <p:ph type="body" sz="quarter" idx="14"/>
          </p:nvPr>
        </p:nvSpPr>
        <p:spPr>
          <a:xfrm>
            <a:off x="417513" y="5930900"/>
            <a:ext cx="7493000" cy="427038"/>
          </a:xfrm>
        </p:spPr>
        <p:txBody>
          <a:bodyPr/>
          <a:lstStyle>
            <a:lvl1pPr>
              <a:spcBef>
                <a:spcPts val="0"/>
              </a:spcBef>
              <a:defRPr sz="1000"/>
            </a:lvl1pPr>
            <a:lvl2pPr>
              <a:spcBef>
                <a:spcPts val="0"/>
              </a:spcBef>
              <a:defRPr sz="1000"/>
            </a:lvl2pPr>
            <a:lvl3pPr>
              <a:spcBef>
                <a:spcPts val="0"/>
              </a:spcBef>
              <a:defRPr sz="1000"/>
            </a:lvl3pPr>
            <a:lvl4pPr>
              <a:spcBef>
                <a:spcPts val="0"/>
              </a:spcBef>
              <a:defRPr sz="1000"/>
            </a:lvl4pPr>
            <a:lvl5pPr>
              <a:spcBef>
                <a:spcPts val="0"/>
              </a:spcBef>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74101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Image hal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2CEE-99D7-4D6C-B2CB-DC9F772228DD}"/>
              </a:ext>
            </a:extLst>
          </p:cNvPr>
          <p:cNvSpPr>
            <a:spLocks noGrp="1"/>
          </p:cNvSpPr>
          <p:nvPr>
            <p:ph type="title"/>
          </p:nvPr>
        </p:nvSpPr>
        <p:spPr>
          <a:xfrm>
            <a:off x="598585" y="636588"/>
            <a:ext cx="4643340" cy="2476289"/>
          </a:xfrm>
        </p:spPr>
        <p:txBody>
          <a:bodyPr anchor="b"/>
          <a:lstStyle>
            <a:lvl1pPr algn="l">
              <a:defRPr sz="4000" b="0">
                <a:solidFill>
                  <a:schemeClr val="tx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C8EF462-D5A3-4EB5-B3C8-2C1AA334A787}"/>
              </a:ext>
            </a:extLst>
          </p:cNvPr>
          <p:cNvSpPr>
            <a:spLocks noGrp="1"/>
          </p:cNvSpPr>
          <p:nvPr>
            <p:ph type="body" idx="1"/>
          </p:nvPr>
        </p:nvSpPr>
        <p:spPr>
          <a:xfrm>
            <a:off x="598585" y="3223210"/>
            <a:ext cx="3440015" cy="1500187"/>
          </a:xfrm>
        </p:spPr>
        <p:txBody>
          <a:bodyPr/>
          <a:lstStyle>
            <a:lvl1pPr marL="0" indent="0" algn="l">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4" name="Picture Placeholder 23">
            <a:extLst>
              <a:ext uri="{FF2B5EF4-FFF2-40B4-BE49-F238E27FC236}">
                <a16:creationId xmlns:a16="http://schemas.microsoft.com/office/drawing/2014/main" id="{98613A1D-679E-47FD-810B-DA881F257709}"/>
              </a:ext>
            </a:extLst>
          </p:cNvPr>
          <p:cNvSpPr>
            <a:spLocks noGrp="1"/>
          </p:cNvSpPr>
          <p:nvPr>
            <p:ph type="pic" sz="quarter" idx="10"/>
          </p:nvPr>
        </p:nvSpPr>
        <p:spPr>
          <a:xfrm>
            <a:off x="5519738" y="187200"/>
            <a:ext cx="6483600" cy="6483600"/>
          </a:xfrm>
          <a:custGeom>
            <a:avLst/>
            <a:gdLst>
              <a:gd name="connsiteX0" fmla="*/ 0 w 6483600"/>
              <a:gd name="connsiteY0" fmla="*/ 0 h 6483600"/>
              <a:gd name="connsiteX1" fmla="*/ 6483600 w 6483600"/>
              <a:gd name="connsiteY1" fmla="*/ 0 h 6483600"/>
              <a:gd name="connsiteX2" fmla="*/ 6483600 w 6483600"/>
              <a:gd name="connsiteY2" fmla="*/ 4549650 h 6483600"/>
              <a:gd name="connsiteX3" fmla="*/ 4549650 w 6483600"/>
              <a:gd name="connsiteY3" fmla="*/ 6483600 h 6483600"/>
              <a:gd name="connsiteX4" fmla="*/ 0 w 6483600"/>
              <a:gd name="connsiteY4" fmla="*/ 6483600 h 648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3600" h="6483600">
                <a:moveTo>
                  <a:pt x="0" y="0"/>
                </a:moveTo>
                <a:lnTo>
                  <a:pt x="6483600" y="0"/>
                </a:lnTo>
                <a:lnTo>
                  <a:pt x="6483600" y="4549650"/>
                </a:lnTo>
                <a:lnTo>
                  <a:pt x="4549650" y="6483600"/>
                </a:lnTo>
                <a:lnTo>
                  <a:pt x="0" y="6483600"/>
                </a:lnTo>
                <a:close/>
              </a:path>
            </a:pathLst>
          </a:custGeom>
        </p:spPr>
        <p:txBody>
          <a:bodyPr wrap="square">
            <a:noAutofit/>
          </a:bodyPr>
          <a:lstStyle/>
          <a:p>
            <a:r>
              <a:rPr lang="en-US" dirty="0"/>
              <a:t>Click icon to add picture</a:t>
            </a:r>
          </a:p>
        </p:txBody>
      </p:sp>
    </p:spTree>
    <p:extLst>
      <p:ext uri="{BB962C8B-B14F-4D97-AF65-F5344CB8AC3E}">
        <p14:creationId xmlns:p14="http://schemas.microsoft.com/office/powerpoint/2010/main" val="772802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Graphic 9">
            <a:extLst>
              <a:ext uri="{FF2B5EF4-FFF2-40B4-BE49-F238E27FC236}">
                <a16:creationId xmlns:a16="http://schemas.microsoft.com/office/drawing/2014/main" id="{94269073-4CF1-41CF-9ADF-B0E06A594F9C}"/>
              </a:ext>
            </a:extLst>
          </p:cNvPr>
          <p:cNvSpPr/>
          <p:nvPr/>
        </p:nvSpPr>
        <p:spPr>
          <a:xfrm>
            <a:off x="184482" y="188663"/>
            <a:ext cx="11823036" cy="6483600"/>
          </a:xfrm>
          <a:custGeom>
            <a:avLst/>
            <a:gdLst>
              <a:gd name="connsiteX0" fmla="*/ 0 w 11823036"/>
              <a:gd name="connsiteY0" fmla="*/ 0 h 6483600"/>
              <a:gd name="connsiteX1" fmla="*/ 11823036 w 11823036"/>
              <a:gd name="connsiteY1" fmla="*/ 0 h 6483600"/>
              <a:gd name="connsiteX2" fmla="*/ 11823036 w 11823036"/>
              <a:gd name="connsiteY2" fmla="*/ 6483600 h 6483600"/>
              <a:gd name="connsiteX3" fmla="*/ 0 w 11823036"/>
              <a:gd name="connsiteY3" fmla="*/ 6483600 h 6483600"/>
            </a:gdLst>
            <a:ahLst/>
            <a:cxnLst>
              <a:cxn ang="0">
                <a:pos x="connsiteX0" y="connsiteY0"/>
              </a:cxn>
              <a:cxn ang="0">
                <a:pos x="connsiteX1" y="connsiteY1"/>
              </a:cxn>
              <a:cxn ang="0">
                <a:pos x="connsiteX2" y="connsiteY2"/>
              </a:cxn>
              <a:cxn ang="0">
                <a:pos x="connsiteX3" y="connsiteY3"/>
              </a:cxn>
            </a:cxnLst>
            <a:rect l="l" t="t" r="r" b="b"/>
            <a:pathLst>
              <a:path w="11823036" h="6483600">
                <a:moveTo>
                  <a:pt x="0" y="0"/>
                </a:moveTo>
                <a:lnTo>
                  <a:pt x="11823036" y="0"/>
                </a:lnTo>
                <a:lnTo>
                  <a:pt x="11823036" y="6483600"/>
                </a:lnTo>
                <a:lnTo>
                  <a:pt x="0" y="6483600"/>
                </a:lnTo>
                <a:close/>
              </a:path>
            </a:pathLst>
          </a:custGeom>
          <a:solidFill>
            <a:srgbClr val="E3533C"/>
          </a:solidFill>
          <a:ln w="635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2D172CEE-99D7-4D6C-B2CB-DC9F772228DD}"/>
              </a:ext>
            </a:extLst>
          </p:cNvPr>
          <p:cNvSpPr>
            <a:spLocks noGrp="1"/>
          </p:cNvSpPr>
          <p:nvPr>
            <p:ph type="title"/>
          </p:nvPr>
        </p:nvSpPr>
        <p:spPr>
          <a:xfrm>
            <a:off x="598585" y="636588"/>
            <a:ext cx="4643340" cy="2476289"/>
          </a:xfrm>
        </p:spPr>
        <p:txBody>
          <a:bodyPr anchor="b"/>
          <a:lstStyle>
            <a:lvl1pPr algn="l">
              <a:defRPr sz="4000" b="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C8EF462-D5A3-4EB5-B3C8-2C1AA334A787}"/>
              </a:ext>
            </a:extLst>
          </p:cNvPr>
          <p:cNvSpPr>
            <a:spLocks noGrp="1"/>
          </p:cNvSpPr>
          <p:nvPr>
            <p:ph type="body" idx="1" hasCustomPrompt="1"/>
          </p:nvPr>
        </p:nvSpPr>
        <p:spPr>
          <a:xfrm>
            <a:off x="598585" y="3223210"/>
            <a:ext cx="3440015" cy="1500187"/>
          </a:xfrm>
        </p:spPr>
        <p:txBody>
          <a:bodyPr/>
          <a:lstStyle>
            <a:lvl1pPr marL="0" indent="0" algn="l">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DClick</a:t>
            </a:r>
            <a:r>
              <a:rPr lang="en-US" dirty="0"/>
              <a:t> to edit Master text styles</a:t>
            </a:r>
          </a:p>
        </p:txBody>
      </p:sp>
      <p:pic>
        <p:nvPicPr>
          <p:cNvPr id="7" name="Graphic 6">
            <a:extLst>
              <a:ext uri="{FF2B5EF4-FFF2-40B4-BE49-F238E27FC236}">
                <a16:creationId xmlns:a16="http://schemas.microsoft.com/office/drawing/2014/main" id="{B50762C6-E130-2B35-3874-32B72E6513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96538" y="5780830"/>
            <a:ext cx="1462087" cy="810470"/>
          </a:xfrm>
          <a:prstGeom prst="rect">
            <a:avLst/>
          </a:prstGeom>
        </p:spPr>
      </p:pic>
    </p:spTree>
    <p:extLst>
      <p:ext uri="{BB962C8B-B14F-4D97-AF65-F5344CB8AC3E}">
        <p14:creationId xmlns:p14="http://schemas.microsoft.com/office/powerpoint/2010/main" val="2169715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 Quot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8DCF1-5D98-4936-B20A-125756E58C57}"/>
              </a:ext>
            </a:extLst>
          </p:cNvPr>
          <p:cNvSpPr>
            <a:spLocks noGrp="1"/>
          </p:cNvSpPr>
          <p:nvPr>
            <p:ph type="dt" sz="half" idx="10"/>
          </p:nvPr>
        </p:nvSpPr>
        <p:spPr/>
        <p:txBody>
          <a:bodyPr/>
          <a:lstStyle/>
          <a:p>
            <a:fld id="{33B54351-3435-4E7A-B4CF-92B04939F5E6}" type="datetime1">
              <a:rPr lang="en-GB" smtClean="0"/>
              <a:t>10/10/2025</a:t>
            </a:fld>
            <a:endParaRPr lang="en-GB" dirty="0"/>
          </a:p>
        </p:txBody>
      </p:sp>
      <p:sp>
        <p:nvSpPr>
          <p:cNvPr id="3" name="Footer Placeholder 2">
            <a:extLst>
              <a:ext uri="{FF2B5EF4-FFF2-40B4-BE49-F238E27FC236}">
                <a16:creationId xmlns:a16="http://schemas.microsoft.com/office/drawing/2014/main" id="{D1FCEA6C-EB2E-4043-9E18-EE702699D73F}"/>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9A4C9D8D-2FCA-423C-B0DB-478E96EF2BD2}"/>
              </a:ext>
            </a:extLst>
          </p:cNvPr>
          <p:cNvSpPr>
            <a:spLocks noGrp="1"/>
          </p:cNvSpPr>
          <p:nvPr>
            <p:ph type="sldNum" sz="quarter" idx="12"/>
          </p:nvPr>
        </p:nvSpPr>
        <p:spPr/>
        <p:txBody>
          <a:bodyPr/>
          <a:lstStyle/>
          <a:p>
            <a:fld id="{1C95DBEE-2C30-4F1D-BD15-3944EDF442B6}" type="slidenum">
              <a:rPr lang="en-GB" smtClean="0"/>
              <a:t>‹#›</a:t>
            </a:fld>
            <a:endParaRPr lang="en-GB" dirty="0"/>
          </a:p>
        </p:txBody>
      </p:sp>
      <p:sp>
        <p:nvSpPr>
          <p:cNvPr id="10" name="Graphic 5">
            <a:extLst>
              <a:ext uri="{FF2B5EF4-FFF2-40B4-BE49-F238E27FC236}">
                <a16:creationId xmlns:a16="http://schemas.microsoft.com/office/drawing/2014/main" id="{EBB2C510-8E22-48F6-ABA1-F21E5544FD57}"/>
              </a:ext>
            </a:extLst>
          </p:cNvPr>
          <p:cNvSpPr>
            <a:spLocks noChangeAspect="1"/>
          </p:cNvSpPr>
          <p:nvPr/>
        </p:nvSpPr>
        <p:spPr>
          <a:xfrm>
            <a:off x="417512" y="1103940"/>
            <a:ext cx="742645" cy="654645"/>
          </a:xfrm>
          <a:custGeom>
            <a:avLst/>
            <a:gdLst>
              <a:gd name="connsiteX0" fmla="*/ 303074 w 742645"/>
              <a:gd name="connsiteY0" fmla="*/ 335522 h 654645"/>
              <a:gd name="connsiteX1" fmla="*/ 182496 w 742645"/>
              <a:gd name="connsiteY1" fmla="*/ 335522 h 654645"/>
              <a:gd name="connsiteX2" fmla="*/ 303074 w 742645"/>
              <a:gd name="connsiteY2" fmla="*/ 136470 h 654645"/>
              <a:gd name="connsiteX3" fmla="*/ 303074 w 742645"/>
              <a:gd name="connsiteY3" fmla="*/ 559 h 654645"/>
              <a:gd name="connsiteX4" fmla="*/ 81047 w 742645"/>
              <a:gd name="connsiteY4" fmla="*/ 115406 h 654645"/>
              <a:gd name="connsiteX5" fmla="*/ 662 w 742645"/>
              <a:gd name="connsiteY5" fmla="*/ 369984 h 654645"/>
              <a:gd name="connsiteX6" fmla="*/ 662 w 742645"/>
              <a:gd name="connsiteY6" fmla="*/ 655205 h 654645"/>
              <a:gd name="connsiteX7" fmla="*/ 303074 w 742645"/>
              <a:gd name="connsiteY7" fmla="*/ 655205 h 654645"/>
              <a:gd name="connsiteX8" fmla="*/ 743307 w 742645"/>
              <a:gd name="connsiteY8" fmla="*/ 335522 h 654645"/>
              <a:gd name="connsiteX9" fmla="*/ 622729 w 742645"/>
              <a:gd name="connsiteY9" fmla="*/ 335522 h 654645"/>
              <a:gd name="connsiteX10" fmla="*/ 743307 w 742645"/>
              <a:gd name="connsiteY10" fmla="*/ 136470 h 654645"/>
              <a:gd name="connsiteX11" fmla="*/ 743307 w 742645"/>
              <a:gd name="connsiteY11" fmla="*/ 559 h 654645"/>
              <a:gd name="connsiteX12" fmla="*/ 521280 w 742645"/>
              <a:gd name="connsiteY12" fmla="*/ 115406 h 654645"/>
              <a:gd name="connsiteX13" fmla="*/ 440895 w 742645"/>
              <a:gd name="connsiteY13" fmla="*/ 371842 h 654645"/>
              <a:gd name="connsiteX14" fmla="*/ 440895 w 742645"/>
              <a:gd name="connsiteY14" fmla="*/ 655126 h 654645"/>
              <a:gd name="connsiteX15" fmla="*/ 743307 w 742645"/>
              <a:gd name="connsiteY15" fmla="*/ 655126 h 65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645" h="654645">
                <a:moveTo>
                  <a:pt x="303074" y="335522"/>
                </a:moveTo>
                <a:lnTo>
                  <a:pt x="182496" y="335522"/>
                </a:lnTo>
                <a:cubicBezTo>
                  <a:pt x="184406" y="211098"/>
                  <a:pt x="216958" y="163239"/>
                  <a:pt x="303074" y="136470"/>
                </a:cubicBezTo>
                <a:lnTo>
                  <a:pt x="303074" y="559"/>
                </a:lnTo>
                <a:cubicBezTo>
                  <a:pt x="176766" y="15867"/>
                  <a:pt x="105932" y="86701"/>
                  <a:pt x="81047" y="115406"/>
                </a:cubicBezTo>
                <a:cubicBezTo>
                  <a:pt x="19790" y="190060"/>
                  <a:pt x="2546" y="276176"/>
                  <a:pt x="662" y="369984"/>
                </a:cubicBezTo>
                <a:lnTo>
                  <a:pt x="662" y="655205"/>
                </a:lnTo>
                <a:lnTo>
                  <a:pt x="303074" y="655205"/>
                </a:lnTo>
                <a:close/>
                <a:moveTo>
                  <a:pt x="743307" y="335522"/>
                </a:moveTo>
                <a:lnTo>
                  <a:pt x="622729" y="335522"/>
                </a:lnTo>
                <a:cubicBezTo>
                  <a:pt x="624640" y="211098"/>
                  <a:pt x="657191" y="163239"/>
                  <a:pt x="743307" y="136470"/>
                </a:cubicBezTo>
                <a:lnTo>
                  <a:pt x="743307" y="559"/>
                </a:lnTo>
                <a:cubicBezTo>
                  <a:pt x="616973" y="15867"/>
                  <a:pt x="546165" y="86701"/>
                  <a:pt x="521280" y="115406"/>
                </a:cubicBezTo>
                <a:cubicBezTo>
                  <a:pt x="460023" y="190060"/>
                  <a:pt x="442779" y="276176"/>
                  <a:pt x="440895" y="371842"/>
                </a:cubicBezTo>
                <a:lnTo>
                  <a:pt x="440895" y="655126"/>
                </a:lnTo>
                <a:lnTo>
                  <a:pt x="743307" y="655126"/>
                </a:lnTo>
                <a:close/>
              </a:path>
            </a:pathLst>
          </a:custGeom>
          <a:solidFill>
            <a:schemeClr val="bg2"/>
          </a:solidFill>
          <a:ln w="2616" cap="flat">
            <a:noFill/>
            <a:prstDash val="solid"/>
            <a:miter/>
          </a:ln>
        </p:spPr>
        <p:txBody>
          <a:bodyPr rtlCol="0" anchor="ctr"/>
          <a:lstStyle/>
          <a:p>
            <a:endParaRPr lang="en-US" dirty="0"/>
          </a:p>
        </p:txBody>
      </p:sp>
      <p:sp>
        <p:nvSpPr>
          <p:cNvPr id="12" name="Text Placeholder 2">
            <a:extLst>
              <a:ext uri="{FF2B5EF4-FFF2-40B4-BE49-F238E27FC236}">
                <a16:creationId xmlns:a16="http://schemas.microsoft.com/office/drawing/2014/main" id="{852056B0-6126-4F00-A756-172EA20D66D1}"/>
              </a:ext>
            </a:extLst>
          </p:cNvPr>
          <p:cNvSpPr>
            <a:spLocks noGrp="1"/>
          </p:cNvSpPr>
          <p:nvPr>
            <p:ph type="body" idx="13"/>
          </p:nvPr>
        </p:nvSpPr>
        <p:spPr>
          <a:xfrm>
            <a:off x="417513" y="1879112"/>
            <a:ext cx="8459863" cy="3740149"/>
          </a:xfrm>
        </p:spPr>
        <p:txBody>
          <a:bodyPr anchor="t" anchorCtr="0"/>
          <a:lstStyle>
            <a:lvl1pPr marL="0" indent="0">
              <a:lnSpc>
                <a:spcPct val="98000"/>
              </a:lnSpc>
              <a:spcBef>
                <a:spcPts val="0"/>
              </a:spcBef>
              <a:buNone/>
              <a:defRPr sz="3300" b="1">
                <a:solidFill>
                  <a:schemeClr val="tx2"/>
                </a:solidFill>
              </a:defRPr>
            </a:lvl1pPr>
            <a:lvl2pPr marL="0" indent="0">
              <a:buNone/>
              <a:defRPr sz="18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79603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Big Quote">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8DCF1-5D98-4936-B20A-125756E58C57}"/>
              </a:ext>
            </a:extLst>
          </p:cNvPr>
          <p:cNvSpPr>
            <a:spLocks noGrp="1"/>
          </p:cNvSpPr>
          <p:nvPr>
            <p:ph type="dt" sz="half" idx="10"/>
          </p:nvPr>
        </p:nvSpPr>
        <p:spPr/>
        <p:txBody>
          <a:bodyPr/>
          <a:lstStyle>
            <a:lvl1pPr>
              <a:defRPr>
                <a:solidFill>
                  <a:schemeClr val="tx1"/>
                </a:solidFill>
              </a:defRPr>
            </a:lvl1pPr>
          </a:lstStyle>
          <a:p>
            <a:fld id="{33B54351-3435-4E7A-B4CF-92B04939F5E6}" type="datetime1">
              <a:rPr lang="en-GB" smtClean="0"/>
              <a:pPr/>
              <a:t>10/10/2025</a:t>
            </a:fld>
            <a:endParaRPr lang="en-GB" dirty="0"/>
          </a:p>
        </p:txBody>
      </p:sp>
      <p:sp>
        <p:nvSpPr>
          <p:cNvPr id="3" name="Footer Placeholder 2">
            <a:extLst>
              <a:ext uri="{FF2B5EF4-FFF2-40B4-BE49-F238E27FC236}">
                <a16:creationId xmlns:a16="http://schemas.microsoft.com/office/drawing/2014/main" id="{D1FCEA6C-EB2E-4043-9E18-EE702699D73F}"/>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9A4C9D8D-2FCA-423C-B0DB-478E96EF2BD2}"/>
              </a:ext>
            </a:extLst>
          </p:cNvPr>
          <p:cNvSpPr>
            <a:spLocks noGrp="1"/>
          </p:cNvSpPr>
          <p:nvPr>
            <p:ph type="sldNum" sz="quarter" idx="12"/>
          </p:nvPr>
        </p:nvSpPr>
        <p:spPr/>
        <p:txBody>
          <a:bodyPr/>
          <a:lstStyle>
            <a:lvl1pPr>
              <a:defRPr>
                <a:solidFill>
                  <a:schemeClr val="tx1"/>
                </a:solidFill>
              </a:defRPr>
            </a:lvl1pPr>
          </a:lstStyle>
          <a:p>
            <a:fld id="{1C95DBEE-2C30-4F1D-BD15-3944EDF442B6}" type="slidenum">
              <a:rPr lang="en-GB" smtClean="0"/>
              <a:pPr/>
              <a:t>‹#›</a:t>
            </a:fld>
            <a:endParaRPr lang="en-GB" dirty="0"/>
          </a:p>
        </p:txBody>
      </p:sp>
      <p:sp>
        <p:nvSpPr>
          <p:cNvPr id="10" name="Graphic 5">
            <a:extLst>
              <a:ext uri="{FF2B5EF4-FFF2-40B4-BE49-F238E27FC236}">
                <a16:creationId xmlns:a16="http://schemas.microsoft.com/office/drawing/2014/main" id="{EBB2C510-8E22-48F6-ABA1-F21E5544FD57}"/>
              </a:ext>
            </a:extLst>
          </p:cNvPr>
          <p:cNvSpPr>
            <a:spLocks noChangeAspect="1"/>
          </p:cNvSpPr>
          <p:nvPr/>
        </p:nvSpPr>
        <p:spPr>
          <a:xfrm>
            <a:off x="417512" y="1103940"/>
            <a:ext cx="742645" cy="654645"/>
          </a:xfrm>
          <a:custGeom>
            <a:avLst/>
            <a:gdLst>
              <a:gd name="connsiteX0" fmla="*/ 303074 w 742645"/>
              <a:gd name="connsiteY0" fmla="*/ 335522 h 654645"/>
              <a:gd name="connsiteX1" fmla="*/ 182496 w 742645"/>
              <a:gd name="connsiteY1" fmla="*/ 335522 h 654645"/>
              <a:gd name="connsiteX2" fmla="*/ 303074 w 742645"/>
              <a:gd name="connsiteY2" fmla="*/ 136470 h 654645"/>
              <a:gd name="connsiteX3" fmla="*/ 303074 w 742645"/>
              <a:gd name="connsiteY3" fmla="*/ 559 h 654645"/>
              <a:gd name="connsiteX4" fmla="*/ 81047 w 742645"/>
              <a:gd name="connsiteY4" fmla="*/ 115406 h 654645"/>
              <a:gd name="connsiteX5" fmla="*/ 662 w 742645"/>
              <a:gd name="connsiteY5" fmla="*/ 369984 h 654645"/>
              <a:gd name="connsiteX6" fmla="*/ 662 w 742645"/>
              <a:gd name="connsiteY6" fmla="*/ 655205 h 654645"/>
              <a:gd name="connsiteX7" fmla="*/ 303074 w 742645"/>
              <a:gd name="connsiteY7" fmla="*/ 655205 h 654645"/>
              <a:gd name="connsiteX8" fmla="*/ 743307 w 742645"/>
              <a:gd name="connsiteY8" fmla="*/ 335522 h 654645"/>
              <a:gd name="connsiteX9" fmla="*/ 622729 w 742645"/>
              <a:gd name="connsiteY9" fmla="*/ 335522 h 654645"/>
              <a:gd name="connsiteX10" fmla="*/ 743307 w 742645"/>
              <a:gd name="connsiteY10" fmla="*/ 136470 h 654645"/>
              <a:gd name="connsiteX11" fmla="*/ 743307 w 742645"/>
              <a:gd name="connsiteY11" fmla="*/ 559 h 654645"/>
              <a:gd name="connsiteX12" fmla="*/ 521280 w 742645"/>
              <a:gd name="connsiteY12" fmla="*/ 115406 h 654645"/>
              <a:gd name="connsiteX13" fmla="*/ 440895 w 742645"/>
              <a:gd name="connsiteY13" fmla="*/ 371842 h 654645"/>
              <a:gd name="connsiteX14" fmla="*/ 440895 w 742645"/>
              <a:gd name="connsiteY14" fmla="*/ 655126 h 654645"/>
              <a:gd name="connsiteX15" fmla="*/ 743307 w 742645"/>
              <a:gd name="connsiteY15" fmla="*/ 655126 h 65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645" h="654645">
                <a:moveTo>
                  <a:pt x="303074" y="335522"/>
                </a:moveTo>
                <a:lnTo>
                  <a:pt x="182496" y="335522"/>
                </a:lnTo>
                <a:cubicBezTo>
                  <a:pt x="184406" y="211098"/>
                  <a:pt x="216958" y="163239"/>
                  <a:pt x="303074" y="136470"/>
                </a:cubicBezTo>
                <a:lnTo>
                  <a:pt x="303074" y="559"/>
                </a:lnTo>
                <a:cubicBezTo>
                  <a:pt x="176766" y="15867"/>
                  <a:pt x="105932" y="86701"/>
                  <a:pt x="81047" y="115406"/>
                </a:cubicBezTo>
                <a:cubicBezTo>
                  <a:pt x="19790" y="190060"/>
                  <a:pt x="2546" y="276176"/>
                  <a:pt x="662" y="369984"/>
                </a:cubicBezTo>
                <a:lnTo>
                  <a:pt x="662" y="655205"/>
                </a:lnTo>
                <a:lnTo>
                  <a:pt x="303074" y="655205"/>
                </a:lnTo>
                <a:close/>
                <a:moveTo>
                  <a:pt x="743307" y="335522"/>
                </a:moveTo>
                <a:lnTo>
                  <a:pt x="622729" y="335522"/>
                </a:lnTo>
                <a:cubicBezTo>
                  <a:pt x="624640" y="211098"/>
                  <a:pt x="657191" y="163239"/>
                  <a:pt x="743307" y="136470"/>
                </a:cubicBezTo>
                <a:lnTo>
                  <a:pt x="743307" y="559"/>
                </a:lnTo>
                <a:cubicBezTo>
                  <a:pt x="616973" y="15867"/>
                  <a:pt x="546165" y="86701"/>
                  <a:pt x="521280" y="115406"/>
                </a:cubicBezTo>
                <a:cubicBezTo>
                  <a:pt x="460023" y="190060"/>
                  <a:pt x="442779" y="276176"/>
                  <a:pt x="440895" y="371842"/>
                </a:cubicBezTo>
                <a:lnTo>
                  <a:pt x="440895" y="655126"/>
                </a:lnTo>
                <a:lnTo>
                  <a:pt x="743307" y="655126"/>
                </a:lnTo>
                <a:close/>
              </a:path>
            </a:pathLst>
          </a:custGeom>
          <a:solidFill>
            <a:schemeClr val="tx1">
              <a:alpha val="50000"/>
            </a:schemeClr>
          </a:solidFill>
          <a:ln w="2616" cap="flat">
            <a:noFill/>
            <a:prstDash val="solid"/>
            <a:miter/>
          </a:ln>
        </p:spPr>
        <p:txBody>
          <a:bodyPr rtlCol="0" anchor="ctr"/>
          <a:lstStyle/>
          <a:p>
            <a:endParaRPr lang="en-US" dirty="0">
              <a:solidFill>
                <a:schemeClr val="tx1"/>
              </a:solidFill>
            </a:endParaRPr>
          </a:p>
        </p:txBody>
      </p:sp>
      <p:sp>
        <p:nvSpPr>
          <p:cNvPr id="12" name="Text Placeholder 2">
            <a:extLst>
              <a:ext uri="{FF2B5EF4-FFF2-40B4-BE49-F238E27FC236}">
                <a16:creationId xmlns:a16="http://schemas.microsoft.com/office/drawing/2014/main" id="{852056B0-6126-4F00-A756-172EA20D66D1}"/>
              </a:ext>
            </a:extLst>
          </p:cNvPr>
          <p:cNvSpPr>
            <a:spLocks noGrp="1"/>
          </p:cNvSpPr>
          <p:nvPr>
            <p:ph type="body" idx="13"/>
          </p:nvPr>
        </p:nvSpPr>
        <p:spPr>
          <a:xfrm>
            <a:off x="417513" y="1879112"/>
            <a:ext cx="8459863" cy="3740149"/>
          </a:xfrm>
        </p:spPr>
        <p:txBody>
          <a:bodyPr anchor="t" anchorCtr="0"/>
          <a:lstStyle>
            <a:lvl1pPr marL="0" indent="0">
              <a:lnSpc>
                <a:spcPct val="98000"/>
              </a:lnSpc>
              <a:spcBef>
                <a:spcPts val="0"/>
              </a:spcBef>
              <a:buNone/>
              <a:defRPr sz="3300" b="1">
                <a:solidFill>
                  <a:schemeClr val="tx1"/>
                </a:solidFill>
              </a:defRPr>
            </a:lvl1pPr>
            <a:lvl2pPr marL="0" indent="0">
              <a:buNone/>
              <a:defRPr sz="1800" b="0">
                <a:solidFill>
                  <a:schemeClr val="tx1"/>
                </a:solidFill>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31D7A8EE-79C4-6205-E685-C7C2A993C2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96538" y="5780830"/>
            <a:ext cx="1462087" cy="810470"/>
          </a:xfrm>
          <a:prstGeom prst="rect">
            <a:avLst/>
          </a:prstGeom>
        </p:spPr>
      </p:pic>
    </p:spTree>
    <p:extLst>
      <p:ext uri="{BB962C8B-B14F-4D97-AF65-F5344CB8AC3E}">
        <p14:creationId xmlns:p14="http://schemas.microsoft.com/office/powerpoint/2010/main" val="3560765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B68-A2CA-4721-BE3B-66BFE61013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492881-3458-4576-9A09-4A7AC09A19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BB5030B-4AD8-4F9E-954C-E37AEEFDDD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3AEA71-6C74-4767-939C-7FF7E6D1DBC3}"/>
              </a:ext>
            </a:extLst>
          </p:cNvPr>
          <p:cNvSpPr>
            <a:spLocks noGrp="1"/>
          </p:cNvSpPr>
          <p:nvPr>
            <p:ph type="dt" sz="half" idx="10"/>
          </p:nvPr>
        </p:nvSpPr>
        <p:spPr/>
        <p:txBody>
          <a:bodyPr/>
          <a:lstStyle/>
          <a:p>
            <a:fld id="{8321BF22-13D6-4A0E-AD97-D0D9438A1786}" type="datetime1">
              <a:rPr lang="en-GB" smtClean="0"/>
              <a:t>10/10/2025</a:t>
            </a:fld>
            <a:endParaRPr lang="en-GB" dirty="0"/>
          </a:p>
        </p:txBody>
      </p:sp>
      <p:sp>
        <p:nvSpPr>
          <p:cNvPr id="6" name="Footer Placeholder 5">
            <a:extLst>
              <a:ext uri="{FF2B5EF4-FFF2-40B4-BE49-F238E27FC236}">
                <a16:creationId xmlns:a16="http://schemas.microsoft.com/office/drawing/2014/main" id="{C20B23B9-E7E6-49EF-82EE-39382F82865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0BD53B4-50D1-418A-B00E-2B41682A1FE7}"/>
              </a:ext>
            </a:extLst>
          </p:cNvPr>
          <p:cNvSpPr>
            <a:spLocks noGrp="1"/>
          </p:cNvSpPr>
          <p:nvPr>
            <p:ph type="sldNum" sz="quarter" idx="12"/>
          </p:nvPr>
        </p:nvSpPr>
        <p:spPr/>
        <p:txBody>
          <a:bodyPr/>
          <a:lstStyle/>
          <a:p>
            <a:fld id="{1C95DBEE-2C30-4F1D-BD15-3944EDF442B6}" type="slidenum">
              <a:rPr lang="en-GB" smtClean="0"/>
              <a:t>‹#›</a:t>
            </a:fld>
            <a:endParaRPr lang="en-GB" dirty="0"/>
          </a:p>
        </p:txBody>
      </p:sp>
    </p:spTree>
    <p:extLst>
      <p:ext uri="{BB962C8B-B14F-4D97-AF65-F5344CB8AC3E}">
        <p14:creationId xmlns:p14="http://schemas.microsoft.com/office/powerpoint/2010/main" val="613312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88E2A-FDE7-4D57-B2AE-7396FDD8506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1BAA3FE-0F16-4E45-A660-FC30A5141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5A78ED-75D3-4681-9112-B0DDDAB473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BEE78D8-3519-4147-8C10-0E16D26E4E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ADDF39-D60F-4B04-AD3A-59A12C258D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A5C773F-BDCF-4BEC-BBAF-D096B7B3A60C}"/>
              </a:ext>
            </a:extLst>
          </p:cNvPr>
          <p:cNvSpPr>
            <a:spLocks noGrp="1"/>
          </p:cNvSpPr>
          <p:nvPr>
            <p:ph type="dt" sz="half" idx="10"/>
          </p:nvPr>
        </p:nvSpPr>
        <p:spPr/>
        <p:txBody>
          <a:bodyPr/>
          <a:lstStyle/>
          <a:p>
            <a:fld id="{D36AEEFB-C04A-4A1B-8ED9-0B53D2417A53}" type="datetime1">
              <a:rPr lang="en-GB" smtClean="0"/>
              <a:t>10/10/2025</a:t>
            </a:fld>
            <a:endParaRPr lang="en-GB" dirty="0"/>
          </a:p>
        </p:txBody>
      </p:sp>
      <p:sp>
        <p:nvSpPr>
          <p:cNvPr id="8" name="Footer Placeholder 7">
            <a:extLst>
              <a:ext uri="{FF2B5EF4-FFF2-40B4-BE49-F238E27FC236}">
                <a16:creationId xmlns:a16="http://schemas.microsoft.com/office/drawing/2014/main" id="{D132817E-995B-46BC-A7DE-7FF6F6802125}"/>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7A2BF329-FD80-4D8C-9BFD-9F8BF3663D19}"/>
              </a:ext>
            </a:extLst>
          </p:cNvPr>
          <p:cNvSpPr>
            <a:spLocks noGrp="1"/>
          </p:cNvSpPr>
          <p:nvPr>
            <p:ph type="sldNum" sz="quarter" idx="12"/>
          </p:nvPr>
        </p:nvSpPr>
        <p:spPr/>
        <p:txBody>
          <a:bodyPr/>
          <a:lstStyle/>
          <a:p>
            <a:fld id="{1C95DBEE-2C30-4F1D-BD15-3944EDF442B6}" type="slidenum">
              <a:rPr lang="en-GB" smtClean="0"/>
              <a:t>‹#›</a:t>
            </a:fld>
            <a:endParaRPr lang="en-GB" dirty="0"/>
          </a:p>
        </p:txBody>
      </p:sp>
    </p:spTree>
    <p:extLst>
      <p:ext uri="{BB962C8B-B14F-4D97-AF65-F5344CB8AC3E}">
        <p14:creationId xmlns:p14="http://schemas.microsoft.com/office/powerpoint/2010/main" val="3515908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228D2E8-242F-4472-82B1-D226D8C527C9}"/>
              </a:ext>
            </a:extLst>
          </p:cNvPr>
          <p:cNvPicPr>
            <a:picLocks noChangeAspect="1"/>
          </p:cNvPicPr>
          <p:nvPr userDrawn="1"/>
        </p:nvPicPr>
        <p:blipFill>
          <a:blip r:embed="rId2"/>
          <a:srcRect/>
          <a:stretch/>
        </p:blipFill>
        <p:spPr>
          <a:xfrm>
            <a:off x="194824" y="187453"/>
            <a:ext cx="11802352" cy="6483093"/>
          </a:xfrm>
          <a:prstGeom prst="rect">
            <a:avLst/>
          </a:prstGeom>
        </p:spPr>
      </p:pic>
      <p:sp>
        <p:nvSpPr>
          <p:cNvPr id="22" name="Right Triangle 21">
            <a:extLst>
              <a:ext uri="{FF2B5EF4-FFF2-40B4-BE49-F238E27FC236}">
                <a16:creationId xmlns:a16="http://schemas.microsoft.com/office/drawing/2014/main" id="{3B9F8618-8934-42BE-929C-0D24058B93C5}"/>
              </a:ext>
            </a:extLst>
          </p:cNvPr>
          <p:cNvSpPr/>
          <p:nvPr userDrawn="1"/>
        </p:nvSpPr>
        <p:spPr>
          <a:xfrm flipH="1">
            <a:off x="9171432" y="4251960"/>
            <a:ext cx="3020568" cy="26060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456801" y="357250"/>
            <a:ext cx="6384265" cy="2387600"/>
          </a:xfrm>
        </p:spPr>
        <p:txBody>
          <a:bodyPr anchor="b"/>
          <a:lstStyle>
            <a:lvl1pPr algn="l">
              <a:defRPr sz="4100">
                <a:solidFill>
                  <a:schemeClr val="bg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456800" y="5085108"/>
            <a:ext cx="6384265" cy="848586"/>
          </a:xfrm>
        </p:spPr>
        <p:txBody>
          <a:bodyPr/>
          <a:lstStyle>
            <a:lvl1pPr marL="0" indent="0" algn="l">
              <a:buNone/>
              <a:defRPr sz="17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6" name="Picture 5" descr="A black and white logo&#10;&#10;AI-generated content may be incorrect.">
            <a:extLst>
              <a:ext uri="{FF2B5EF4-FFF2-40B4-BE49-F238E27FC236}">
                <a16:creationId xmlns:a16="http://schemas.microsoft.com/office/drawing/2014/main" id="{A97FBCA0-71B4-1ECF-165D-D6B18C7192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66938" y="5933694"/>
            <a:ext cx="1473214" cy="816638"/>
          </a:xfrm>
          <a:prstGeom prst="rect">
            <a:avLst/>
          </a:prstGeom>
        </p:spPr>
      </p:pic>
    </p:spTree>
    <p:extLst>
      <p:ext uri="{BB962C8B-B14F-4D97-AF65-F5344CB8AC3E}">
        <p14:creationId xmlns:p14="http://schemas.microsoft.com/office/powerpoint/2010/main" val="2347399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C463C-7B0A-4B72-BA38-C917D931164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4B1360F-1E72-41E0-AAC9-4B99A20CD271}"/>
              </a:ext>
            </a:extLst>
          </p:cNvPr>
          <p:cNvSpPr>
            <a:spLocks noGrp="1"/>
          </p:cNvSpPr>
          <p:nvPr>
            <p:ph type="dt" sz="half" idx="10"/>
          </p:nvPr>
        </p:nvSpPr>
        <p:spPr/>
        <p:txBody>
          <a:bodyPr/>
          <a:lstStyle/>
          <a:p>
            <a:fld id="{C64EFB59-C542-45A8-BCBC-569AFB5D03FF}" type="datetime1">
              <a:rPr lang="en-GB" smtClean="0"/>
              <a:t>10/10/2025</a:t>
            </a:fld>
            <a:endParaRPr lang="en-GB" dirty="0"/>
          </a:p>
        </p:txBody>
      </p:sp>
      <p:sp>
        <p:nvSpPr>
          <p:cNvPr id="4" name="Footer Placeholder 3">
            <a:extLst>
              <a:ext uri="{FF2B5EF4-FFF2-40B4-BE49-F238E27FC236}">
                <a16:creationId xmlns:a16="http://schemas.microsoft.com/office/drawing/2014/main" id="{2BEBD093-37A5-4E50-B50B-B7EC0708868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F860D96-934B-42D5-9E5A-296666ED567E}"/>
              </a:ext>
            </a:extLst>
          </p:cNvPr>
          <p:cNvSpPr>
            <a:spLocks noGrp="1"/>
          </p:cNvSpPr>
          <p:nvPr>
            <p:ph type="sldNum" sz="quarter" idx="12"/>
          </p:nvPr>
        </p:nvSpPr>
        <p:spPr/>
        <p:txBody>
          <a:bodyPr/>
          <a:lstStyle/>
          <a:p>
            <a:fld id="{1C95DBEE-2C30-4F1D-BD15-3944EDF442B6}" type="slidenum">
              <a:rPr lang="en-GB" smtClean="0"/>
              <a:t>‹#›</a:t>
            </a:fld>
            <a:endParaRPr lang="en-GB" dirty="0"/>
          </a:p>
        </p:txBody>
      </p:sp>
    </p:spTree>
    <p:extLst>
      <p:ext uri="{BB962C8B-B14F-4D97-AF65-F5344CB8AC3E}">
        <p14:creationId xmlns:p14="http://schemas.microsoft.com/office/powerpoint/2010/main" val="4027046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8DCF1-5D98-4936-B20A-125756E58C57}"/>
              </a:ext>
            </a:extLst>
          </p:cNvPr>
          <p:cNvSpPr>
            <a:spLocks noGrp="1"/>
          </p:cNvSpPr>
          <p:nvPr>
            <p:ph type="dt" sz="half" idx="10"/>
          </p:nvPr>
        </p:nvSpPr>
        <p:spPr/>
        <p:txBody>
          <a:bodyPr/>
          <a:lstStyle/>
          <a:p>
            <a:fld id="{33B54351-3435-4E7A-B4CF-92B04939F5E6}" type="datetime1">
              <a:rPr lang="en-GB" smtClean="0"/>
              <a:t>10/10/2025</a:t>
            </a:fld>
            <a:endParaRPr lang="en-GB" dirty="0"/>
          </a:p>
        </p:txBody>
      </p:sp>
      <p:sp>
        <p:nvSpPr>
          <p:cNvPr id="3" name="Footer Placeholder 2">
            <a:extLst>
              <a:ext uri="{FF2B5EF4-FFF2-40B4-BE49-F238E27FC236}">
                <a16:creationId xmlns:a16="http://schemas.microsoft.com/office/drawing/2014/main" id="{D1FCEA6C-EB2E-4043-9E18-EE702699D73F}"/>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9A4C9D8D-2FCA-423C-B0DB-478E96EF2BD2}"/>
              </a:ext>
            </a:extLst>
          </p:cNvPr>
          <p:cNvSpPr>
            <a:spLocks noGrp="1"/>
          </p:cNvSpPr>
          <p:nvPr>
            <p:ph type="sldNum" sz="quarter" idx="12"/>
          </p:nvPr>
        </p:nvSpPr>
        <p:spPr/>
        <p:txBody>
          <a:bodyPr/>
          <a:lstStyle/>
          <a:p>
            <a:fld id="{1C95DBEE-2C30-4F1D-BD15-3944EDF442B6}" type="slidenum">
              <a:rPr lang="en-GB" smtClean="0"/>
              <a:t>‹#›</a:t>
            </a:fld>
            <a:endParaRPr lang="en-GB" dirty="0"/>
          </a:p>
        </p:txBody>
      </p:sp>
    </p:spTree>
    <p:extLst>
      <p:ext uri="{BB962C8B-B14F-4D97-AF65-F5344CB8AC3E}">
        <p14:creationId xmlns:p14="http://schemas.microsoft.com/office/powerpoint/2010/main" val="3440584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Thank you red">
    <p:spTree>
      <p:nvGrpSpPr>
        <p:cNvPr id="1" name=""/>
        <p:cNvGrpSpPr/>
        <p:nvPr/>
      </p:nvGrpSpPr>
      <p:grpSpPr>
        <a:xfrm>
          <a:off x="0" y="0"/>
          <a:ext cx="0" cy="0"/>
          <a:chOff x="0" y="0"/>
          <a:chExt cx="0" cy="0"/>
        </a:xfrm>
      </p:grpSpPr>
      <p:sp>
        <p:nvSpPr>
          <p:cNvPr id="13" name="Graphic 9">
            <a:extLst>
              <a:ext uri="{FF2B5EF4-FFF2-40B4-BE49-F238E27FC236}">
                <a16:creationId xmlns:a16="http://schemas.microsoft.com/office/drawing/2014/main" id="{94269073-4CF1-41CF-9ADF-B0E06A594F9C}"/>
              </a:ext>
            </a:extLst>
          </p:cNvPr>
          <p:cNvSpPr/>
          <p:nvPr/>
        </p:nvSpPr>
        <p:spPr>
          <a:xfrm>
            <a:off x="184482" y="187200"/>
            <a:ext cx="11823036" cy="6483600"/>
          </a:xfrm>
          <a:custGeom>
            <a:avLst/>
            <a:gdLst>
              <a:gd name="connsiteX0" fmla="*/ 0 w 11823036"/>
              <a:gd name="connsiteY0" fmla="*/ 0 h 6483600"/>
              <a:gd name="connsiteX1" fmla="*/ 11823036 w 11823036"/>
              <a:gd name="connsiteY1" fmla="*/ 0 h 6483600"/>
              <a:gd name="connsiteX2" fmla="*/ 11823036 w 11823036"/>
              <a:gd name="connsiteY2" fmla="*/ 6483600 h 6483600"/>
              <a:gd name="connsiteX3" fmla="*/ 0 w 11823036"/>
              <a:gd name="connsiteY3" fmla="*/ 6483600 h 6483600"/>
            </a:gdLst>
            <a:ahLst/>
            <a:cxnLst>
              <a:cxn ang="0">
                <a:pos x="connsiteX0" y="connsiteY0"/>
              </a:cxn>
              <a:cxn ang="0">
                <a:pos x="connsiteX1" y="connsiteY1"/>
              </a:cxn>
              <a:cxn ang="0">
                <a:pos x="connsiteX2" y="connsiteY2"/>
              </a:cxn>
              <a:cxn ang="0">
                <a:pos x="connsiteX3" y="connsiteY3"/>
              </a:cxn>
            </a:cxnLst>
            <a:rect l="l" t="t" r="r" b="b"/>
            <a:pathLst>
              <a:path w="11823036" h="6483600">
                <a:moveTo>
                  <a:pt x="0" y="0"/>
                </a:moveTo>
                <a:lnTo>
                  <a:pt x="11823036" y="0"/>
                </a:lnTo>
                <a:lnTo>
                  <a:pt x="11823036" y="6483600"/>
                </a:lnTo>
                <a:lnTo>
                  <a:pt x="0" y="6483600"/>
                </a:lnTo>
                <a:close/>
              </a:path>
            </a:pathLst>
          </a:custGeom>
          <a:solidFill>
            <a:schemeClr val="tx2"/>
          </a:solidFill>
          <a:ln w="6355" cap="flat">
            <a:noFill/>
            <a:prstDash val="solid"/>
            <a:miter/>
          </a:ln>
        </p:spPr>
        <p:txBody>
          <a:bodyPr rtlCol="0" anchor="ctr"/>
          <a:lstStyle/>
          <a:p>
            <a:endParaRPr lang="en-US" dirty="0"/>
          </a:p>
        </p:txBody>
      </p:sp>
      <p:sp>
        <p:nvSpPr>
          <p:cNvPr id="11" name="Right Triangle 10">
            <a:extLst>
              <a:ext uri="{FF2B5EF4-FFF2-40B4-BE49-F238E27FC236}">
                <a16:creationId xmlns:a16="http://schemas.microsoft.com/office/drawing/2014/main" id="{1A62B131-AAB1-42B8-91A0-A06C8E055BB0}"/>
              </a:ext>
            </a:extLst>
          </p:cNvPr>
          <p:cNvSpPr/>
          <p:nvPr userDrawn="1"/>
        </p:nvSpPr>
        <p:spPr>
          <a:xfrm flipH="1">
            <a:off x="9101138" y="4165600"/>
            <a:ext cx="3090862" cy="2692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172CEE-99D7-4D6C-B2CB-DC9F772228DD}"/>
              </a:ext>
            </a:extLst>
          </p:cNvPr>
          <p:cNvSpPr>
            <a:spLocks noGrp="1"/>
          </p:cNvSpPr>
          <p:nvPr>
            <p:ph type="title"/>
          </p:nvPr>
        </p:nvSpPr>
        <p:spPr>
          <a:xfrm>
            <a:off x="598585" y="636588"/>
            <a:ext cx="4643340" cy="2476289"/>
          </a:xfrm>
        </p:spPr>
        <p:txBody>
          <a:bodyPr anchor="b"/>
          <a:lstStyle>
            <a:lvl1pPr algn="l">
              <a:defRPr sz="4000" b="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C8EF462-D5A3-4EB5-B3C8-2C1AA334A787}"/>
              </a:ext>
            </a:extLst>
          </p:cNvPr>
          <p:cNvSpPr>
            <a:spLocks noGrp="1"/>
          </p:cNvSpPr>
          <p:nvPr>
            <p:ph type="body" idx="1"/>
          </p:nvPr>
        </p:nvSpPr>
        <p:spPr>
          <a:xfrm>
            <a:off x="598585" y="3223210"/>
            <a:ext cx="3440015" cy="1500187"/>
          </a:xfrm>
        </p:spPr>
        <p:txBody>
          <a:bodyPr/>
          <a:lstStyle>
            <a:lvl1pPr marL="0" indent="0" algn="l">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descr="A black and white logo&#10;&#10;AI-generated content may be incorrect.">
            <a:extLst>
              <a:ext uri="{FF2B5EF4-FFF2-40B4-BE49-F238E27FC236}">
                <a16:creationId xmlns:a16="http://schemas.microsoft.com/office/drawing/2014/main" id="{D61405A7-CFA1-F02A-F1D9-21A1397D14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03025" y="5947762"/>
            <a:ext cx="1473214" cy="816638"/>
          </a:xfrm>
          <a:prstGeom prst="rect">
            <a:avLst/>
          </a:prstGeom>
        </p:spPr>
      </p:pic>
    </p:spTree>
    <p:extLst>
      <p:ext uri="{BB962C8B-B14F-4D97-AF65-F5344CB8AC3E}">
        <p14:creationId xmlns:p14="http://schemas.microsoft.com/office/powerpoint/2010/main" val="1733701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Thank you dark">
    <p:spTree>
      <p:nvGrpSpPr>
        <p:cNvPr id="1" name=""/>
        <p:cNvGrpSpPr/>
        <p:nvPr/>
      </p:nvGrpSpPr>
      <p:grpSpPr>
        <a:xfrm>
          <a:off x="0" y="0"/>
          <a:ext cx="0" cy="0"/>
          <a:chOff x="0" y="0"/>
          <a:chExt cx="0" cy="0"/>
        </a:xfrm>
      </p:grpSpPr>
      <p:sp>
        <p:nvSpPr>
          <p:cNvPr id="13" name="Graphic 9">
            <a:extLst>
              <a:ext uri="{FF2B5EF4-FFF2-40B4-BE49-F238E27FC236}">
                <a16:creationId xmlns:a16="http://schemas.microsoft.com/office/drawing/2014/main" id="{94269073-4CF1-41CF-9ADF-B0E06A594F9C}"/>
              </a:ext>
            </a:extLst>
          </p:cNvPr>
          <p:cNvSpPr/>
          <p:nvPr/>
        </p:nvSpPr>
        <p:spPr>
          <a:xfrm>
            <a:off x="184482" y="187200"/>
            <a:ext cx="11823036" cy="6483600"/>
          </a:xfrm>
          <a:custGeom>
            <a:avLst/>
            <a:gdLst>
              <a:gd name="connsiteX0" fmla="*/ 0 w 11823036"/>
              <a:gd name="connsiteY0" fmla="*/ 0 h 6483600"/>
              <a:gd name="connsiteX1" fmla="*/ 11823036 w 11823036"/>
              <a:gd name="connsiteY1" fmla="*/ 0 h 6483600"/>
              <a:gd name="connsiteX2" fmla="*/ 11823036 w 11823036"/>
              <a:gd name="connsiteY2" fmla="*/ 6483600 h 6483600"/>
              <a:gd name="connsiteX3" fmla="*/ 0 w 11823036"/>
              <a:gd name="connsiteY3" fmla="*/ 6483600 h 6483600"/>
            </a:gdLst>
            <a:ahLst/>
            <a:cxnLst>
              <a:cxn ang="0">
                <a:pos x="connsiteX0" y="connsiteY0"/>
              </a:cxn>
              <a:cxn ang="0">
                <a:pos x="connsiteX1" y="connsiteY1"/>
              </a:cxn>
              <a:cxn ang="0">
                <a:pos x="connsiteX2" y="connsiteY2"/>
              </a:cxn>
              <a:cxn ang="0">
                <a:pos x="connsiteX3" y="connsiteY3"/>
              </a:cxn>
            </a:cxnLst>
            <a:rect l="l" t="t" r="r" b="b"/>
            <a:pathLst>
              <a:path w="11823036" h="6483600">
                <a:moveTo>
                  <a:pt x="0" y="0"/>
                </a:moveTo>
                <a:lnTo>
                  <a:pt x="11823036" y="0"/>
                </a:lnTo>
                <a:lnTo>
                  <a:pt x="11823036" y="6483600"/>
                </a:lnTo>
                <a:lnTo>
                  <a:pt x="0" y="6483600"/>
                </a:lnTo>
                <a:close/>
              </a:path>
            </a:pathLst>
          </a:custGeom>
          <a:solidFill>
            <a:schemeClr val="tx1"/>
          </a:solidFill>
          <a:ln w="635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2D172CEE-99D7-4D6C-B2CB-DC9F772228DD}"/>
              </a:ext>
            </a:extLst>
          </p:cNvPr>
          <p:cNvSpPr>
            <a:spLocks noGrp="1"/>
          </p:cNvSpPr>
          <p:nvPr>
            <p:ph type="title"/>
          </p:nvPr>
        </p:nvSpPr>
        <p:spPr>
          <a:xfrm>
            <a:off x="598585" y="636588"/>
            <a:ext cx="4643340" cy="2476289"/>
          </a:xfrm>
        </p:spPr>
        <p:txBody>
          <a:bodyPr anchor="b"/>
          <a:lstStyle>
            <a:lvl1pPr algn="l">
              <a:defRPr sz="4000" b="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C8EF462-D5A3-4EB5-B3C8-2C1AA334A787}"/>
              </a:ext>
            </a:extLst>
          </p:cNvPr>
          <p:cNvSpPr>
            <a:spLocks noGrp="1"/>
          </p:cNvSpPr>
          <p:nvPr>
            <p:ph type="body" idx="1"/>
          </p:nvPr>
        </p:nvSpPr>
        <p:spPr>
          <a:xfrm>
            <a:off x="598585" y="3223210"/>
            <a:ext cx="3440015" cy="1500187"/>
          </a:xfrm>
        </p:spPr>
        <p:txBody>
          <a:bodyPr/>
          <a:lstStyle>
            <a:lvl1pPr marL="0" indent="0" algn="l">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Right Triangle 3">
            <a:extLst>
              <a:ext uri="{FF2B5EF4-FFF2-40B4-BE49-F238E27FC236}">
                <a16:creationId xmlns:a16="http://schemas.microsoft.com/office/drawing/2014/main" id="{63F30FAF-41D9-0F8A-FB22-3C6C021F7F31}"/>
              </a:ext>
            </a:extLst>
          </p:cNvPr>
          <p:cNvSpPr/>
          <p:nvPr userDrawn="1"/>
        </p:nvSpPr>
        <p:spPr>
          <a:xfrm flipH="1">
            <a:off x="9101138" y="4165600"/>
            <a:ext cx="3090862" cy="2692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ack and white logo&#10;&#10;AI-generated content may be incorrect.">
            <a:extLst>
              <a:ext uri="{FF2B5EF4-FFF2-40B4-BE49-F238E27FC236}">
                <a16:creationId xmlns:a16="http://schemas.microsoft.com/office/drawing/2014/main" id="{58067AB5-F420-1042-4DD8-D0696A05A4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03025" y="5947762"/>
            <a:ext cx="1473214" cy="816638"/>
          </a:xfrm>
          <a:prstGeom prst="rect">
            <a:avLst/>
          </a:prstGeom>
        </p:spPr>
      </p:pic>
    </p:spTree>
    <p:extLst>
      <p:ext uri="{BB962C8B-B14F-4D97-AF65-F5344CB8AC3E}">
        <p14:creationId xmlns:p14="http://schemas.microsoft.com/office/powerpoint/2010/main" val="602963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228D2E8-242F-4472-82B1-D226D8C527C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03911" y="175033"/>
            <a:ext cx="11802352" cy="6488113"/>
          </a:xfrm>
          <a:prstGeom prst="rect">
            <a:avLst/>
          </a:prstGeom>
        </p:spPr>
      </p:pic>
      <p:sp>
        <p:nvSpPr>
          <p:cNvPr id="22" name="Right Triangle 21">
            <a:extLst>
              <a:ext uri="{FF2B5EF4-FFF2-40B4-BE49-F238E27FC236}">
                <a16:creationId xmlns:a16="http://schemas.microsoft.com/office/drawing/2014/main" id="{3B9F8618-8934-42BE-929C-0D24058B93C5}"/>
              </a:ext>
            </a:extLst>
          </p:cNvPr>
          <p:cNvSpPr/>
          <p:nvPr userDrawn="1"/>
        </p:nvSpPr>
        <p:spPr>
          <a:xfrm flipH="1">
            <a:off x="9171432" y="4251960"/>
            <a:ext cx="3020568" cy="26060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786473" y="766825"/>
            <a:ext cx="6384265" cy="2387600"/>
          </a:xfrm>
        </p:spPr>
        <p:txBody>
          <a:bodyPr anchor="b"/>
          <a:lstStyle>
            <a:lvl1pPr algn="l">
              <a:defRPr sz="4100">
                <a:solidFill>
                  <a:schemeClr val="bg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786473" y="3279283"/>
            <a:ext cx="6384265" cy="848586"/>
          </a:xfrm>
        </p:spPr>
        <p:txBody>
          <a:bodyPr/>
          <a:lstStyle>
            <a:lvl1pPr marL="0" indent="0" algn="l">
              <a:buNone/>
              <a:defRPr sz="17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6" name="Picture 5" descr="A black and white logo&#10;&#10;AI-generated content may be incorrect.">
            <a:extLst>
              <a:ext uri="{FF2B5EF4-FFF2-40B4-BE49-F238E27FC236}">
                <a16:creationId xmlns:a16="http://schemas.microsoft.com/office/drawing/2014/main" id="{A97FBCA0-71B4-1ECF-165D-D6B18C7192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66938" y="5933694"/>
            <a:ext cx="1473214" cy="816638"/>
          </a:xfrm>
          <a:prstGeom prst="rect">
            <a:avLst/>
          </a:prstGeom>
        </p:spPr>
      </p:pic>
    </p:spTree>
    <p:extLst>
      <p:ext uri="{BB962C8B-B14F-4D97-AF65-F5344CB8AC3E}">
        <p14:creationId xmlns:p14="http://schemas.microsoft.com/office/powerpoint/2010/main" val="2924653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228D2E8-242F-4472-82B1-D226D8C527C9}"/>
              </a:ext>
            </a:extLst>
          </p:cNvPr>
          <p:cNvPicPr>
            <a:picLocks noChangeAspect="1"/>
          </p:cNvPicPr>
          <p:nvPr userDrawn="1"/>
        </p:nvPicPr>
        <p:blipFill>
          <a:blip r:embed="rId2">
            <a:alphaModFix amt="38000"/>
          </a:blip>
          <a:srcRect/>
          <a:stretch/>
        </p:blipFill>
        <p:spPr>
          <a:xfrm>
            <a:off x="184150" y="175033"/>
            <a:ext cx="11588750" cy="6488113"/>
          </a:xfrm>
          <a:prstGeom prst="rect">
            <a:avLst/>
          </a:prstGeom>
        </p:spPr>
      </p:pic>
      <p:sp>
        <p:nvSpPr>
          <p:cNvPr id="22" name="Right Triangle 21">
            <a:extLst>
              <a:ext uri="{FF2B5EF4-FFF2-40B4-BE49-F238E27FC236}">
                <a16:creationId xmlns:a16="http://schemas.microsoft.com/office/drawing/2014/main" id="{3B9F8618-8934-42BE-929C-0D24058B93C5}"/>
              </a:ext>
            </a:extLst>
          </p:cNvPr>
          <p:cNvSpPr/>
          <p:nvPr userDrawn="1"/>
        </p:nvSpPr>
        <p:spPr>
          <a:xfrm flipH="1">
            <a:off x="9171432" y="4251960"/>
            <a:ext cx="3020568" cy="26060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786473" y="766825"/>
            <a:ext cx="6384265" cy="2387600"/>
          </a:xfrm>
        </p:spPr>
        <p:txBody>
          <a:bodyPr anchor="b"/>
          <a:lstStyle>
            <a:lvl1pPr algn="l">
              <a:defRPr sz="4100">
                <a:solidFill>
                  <a:schemeClr val="tx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786473" y="3279283"/>
            <a:ext cx="6384265" cy="848586"/>
          </a:xfrm>
        </p:spPr>
        <p:txBody>
          <a:bodyPr/>
          <a:lstStyle>
            <a:lvl1pPr marL="0" indent="0" algn="l">
              <a:buNone/>
              <a:defRPr sz="17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6" name="Picture 5" descr="A black and white logo&#10;&#10;AI-generated content may be incorrect.">
            <a:extLst>
              <a:ext uri="{FF2B5EF4-FFF2-40B4-BE49-F238E27FC236}">
                <a16:creationId xmlns:a16="http://schemas.microsoft.com/office/drawing/2014/main" id="{A97FBCA0-71B4-1ECF-165D-D6B18C7192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66938" y="5933694"/>
            <a:ext cx="1473214" cy="816638"/>
          </a:xfrm>
          <a:prstGeom prst="rect">
            <a:avLst/>
          </a:prstGeom>
        </p:spPr>
      </p:pic>
    </p:spTree>
    <p:extLst>
      <p:ext uri="{BB962C8B-B14F-4D97-AF65-F5344CB8AC3E}">
        <p14:creationId xmlns:p14="http://schemas.microsoft.com/office/powerpoint/2010/main" val="1500025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228D2E8-242F-4472-82B1-D226D8C527C9}"/>
              </a:ext>
            </a:extLst>
          </p:cNvPr>
          <p:cNvPicPr>
            <a:picLocks noChangeAspect="1"/>
          </p:cNvPicPr>
          <p:nvPr userDrawn="1"/>
        </p:nvPicPr>
        <p:blipFill>
          <a:blip r:embed="rId2">
            <a:alphaModFix amt="61000"/>
          </a:blip>
          <a:srcRect/>
          <a:stretch/>
        </p:blipFill>
        <p:spPr>
          <a:xfrm>
            <a:off x="184150" y="195795"/>
            <a:ext cx="11588750" cy="6328829"/>
          </a:xfrm>
          <a:prstGeom prst="rect">
            <a:avLst/>
          </a:prstGeom>
        </p:spPr>
      </p:pic>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786473" y="594269"/>
            <a:ext cx="6384265" cy="2476567"/>
          </a:xfrm>
        </p:spPr>
        <p:txBody>
          <a:bodyPr anchor="b"/>
          <a:lstStyle>
            <a:lvl1pPr algn="l">
              <a:defRPr sz="4100">
                <a:solidFill>
                  <a:schemeClr val="tx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22" name="Right Triangle 21">
            <a:extLst>
              <a:ext uri="{FF2B5EF4-FFF2-40B4-BE49-F238E27FC236}">
                <a16:creationId xmlns:a16="http://schemas.microsoft.com/office/drawing/2014/main" id="{3B9F8618-8934-42BE-929C-0D24058B93C5}"/>
              </a:ext>
            </a:extLst>
          </p:cNvPr>
          <p:cNvSpPr/>
          <p:nvPr userDrawn="1"/>
        </p:nvSpPr>
        <p:spPr>
          <a:xfrm flipH="1">
            <a:off x="9171432" y="4251960"/>
            <a:ext cx="3020568" cy="26060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786473" y="3279283"/>
            <a:ext cx="6384265" cy="848586"/>
          </a:xfrm>
        </p:spPr>
        <p:txBody>
          <a:bodyPr/>
          <a:lstStyle>
            <a:lvl1pPr marL="0" indent="0" algn="l">
              <a:buNone/>
              <a:defRPr sz="17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6" name="Picture 5" descr="A black and white logo&#10;&#10;AI-generated content may be incorrect.">
            <a:extLst>
              <a:ext uri="{FF2B5EF4-FFF2-40B4-BE49-F238E27FC236}">
                <a16:creationId xmlns:a16="http://schemas.microsoft.com/office/drawing/2014/main" id="{A97FBCA0-71B4-1ECF-165D-D6B18C7192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66938" y="5933694"/>
            <a:ext cx="1473214" cy="816638"/>
          </a:xfrm>
          <a:prstGeom prst="rect">
            <a:avLst/>
          </a:prstGeom>
        </p:spPr>
      </p:pic>
    </p:spTree>
    <p:extLst>
      <p:ext uri="{BB962C8B-B14F-4D97-AF65-F5344CB8AC3E}">
        <p14:creationId xmlns:p14="http://schemas.microsoft.com/office/powerpoint/2010/main" val="1750156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ditable 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6FA4BD9-CB76-4C31-85D5-EDF02D00293D}"/>
              </a:ext>
            </a:extLst>
          </p:cNvPr>
          <p:cNvSpPr>
            <a:spLocks noGrp="1"/>
          </p:cNvSpPr>
          <p:nvPr>
            <p:ph type="pic" sz="quarter" idx="10"/>
          </p:nvPr>
        </p:nvSpPr>
        <p:spPr>
          <a:xfrm>
            <a:off x="184944" y="187200"/>
            <a:ext cx="11822112" cy="6483600"/>
          </a:xfrm>
          <a:custGeom>
            <a:avLst/>
            <a:gdLst>
              <a:gd name="connsiteX0" fmla="*/ 0 w 11822112"/>
              <a:gd name="connsiteY0" fmla="*/ 0 h 6488113"/>
              <a:gd name="connsiteX1" fmla="*/ 11822112 w 11822112"/>
              <a:gd name="connsiteY1" fmla="*/ 0 h 6488113"/>
              <a:gd name="connsiteX2" fmla="*/ 11822112 w 11822112"/>
              <a:gd name="connsiteY2" fmla="*/ 4351337 h 6488113"/>
              <a:gd name="connsiteX3" fmla="*/ 9685336 w 11822112"/>
              <a:gd name="connsiteY3" fmla="*/ 6488113 h 6488113"/>
              <a:gd name="connsiteX4" fmla="*/ 0 w 11822112"/>
              <a:gd name="connsiteY4" fmla="*/ 6488113 h 6488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2112" h="6488113">
                <a:moveTo>
                  <a:pt x="0" y="0"/>
                </a:moveTo>
                <a:lnTo>
                  <a:pt x="11822112" y="0"/>
                </a:lnTo>
                <a:lnTo>
                  <a:pt x="11822112" y="4351337"/>
                </a:lnTo>
                <a:lnTo>
                  <a:pt x="9685336" y="6488113"/>
                </a:lnTo>
                <a:lnTo>
                  <a:pt x="0" y="6488113"/>
                </a:lnTo>
                <a:close/>
              </a:path>
            </a:pathLst>
          </a:custGeom>
        </p:spPr>
        <p:txBody>
          <a:bodyPr wrap="square">
            <a:noAutofit/>
          </a:bodyPr>
          <a:lstStyle/>
          <a:p>
            <a:r>
              <a:rPr lang="en-US" dirty="0"/>
              <a:t>Click icon to add picture</a:t>
            </a:r>
          </a:p>
        </p:txBody>
      </p:sp>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456802" y="741298"/>
            <a:ext cx="6384265" cy="2387600"/>
          </a:xfrm>
        </p:spPr>
        <p:txBody>
          <a:bodyPr anchor="b"/>
          <a:lstStyle>
            <a:lvl1pPr algn="l">
              <a:defRPr sz="4100">
                <a:solidFill>
                  <a:schemeClr val="bg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456802" y="3247164"/>
            <a:ext cx="6384265" cy="848586"/>
          </a:xfrm>
        </p:spPr>
        <p:txBody>
          <a:bodyPr/>
          <a:lstStyle>
            <a:lvl1pPr marL="0" indent="0" algn="l">
              <a:buNone/>
              <a:defRPr sz="17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7" name="Picture 16">
            <a:extLst>
              <a:ext uri="{FF2B5EF4-FFF2-40B4-BE49-F238E27FC236}">
                <a16:creationId xmlns:a16="http://schemas.microsoft.com/office/drawing/2014/main" id="{C549570D-AC70-40F7-8115-01CA157F06F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92523" y="5924046"/>
            <a:ext cx="719533" cy="451972"/>
          </a:xfrm>
          <a:prstGeom prst="rect">
            <a:avLst/>
          </a:prstGeom>
        </p:spPr>
      </p:pic>
      <p:pic>
        <p:nvPicPr>
          <p:cNvPr id="4" name="Picture 3" descr="A black and white logo&#10;&#10;AI-generated content may be incorrect.">
            <a:extLst>
              <a:ext uri="{FF2B5EF4-FFF2-40B4-BE49-F238E27FC236}">
                <a16:creationId xmlns:a16="http://schemas.microsoft.com/office/drawing/2014/main" id="{96204CF5-083E-3181-2E7A-8D1560B23A4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33842" y="5967699"/>
            <a:ext cx="1473214" cy="816638"/>
          </a:xfrm>
          <a:prstGeom prst="rect">
            <a:avLst/>
          </a:prstGeom>
        </p:spPr>
      </p:pic>
    </p:spTree>
    <p:extLst>
      <p:ext uri="{BB962C8B-B14F-4D97-AF65-F5344CB8AC3E}">
        <p14:creationId xmlns:p14="http://schemas.microsoft.com/office/powerpoint/2010/main" val="132730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ditable Title Slide dark tex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6FA4BD9-CB76-4C31-85D5-EDF02D00293D}"/>
              </a:ext>
            </a:extLst>
          </p:cNvPr>
          <p:cNvSpPr>
            <a:spLocks noGrp="1"/>
          </p:cNvSpPr>
          <p:nvPr>
            <p:ph type="pic" sz="quarter" idx="10"/>
          </p:nvPr>
        </p:nvSpPr>
        <p:spPr>
          <a:xfrm>
            <a:off x="184150" y="184150"/>
            <a:ext cx="11822112" cy="6483600"/>
          </a:xfrm>
          <a:custGeom>
            <a:avLst/>
            <a:gdLst>
              <a:gd name="connsiteX0" fmla="*/ 0 w 11822112"/>
              <a:gd name="connsiteY0" fmla="*/ 0 h 6488113"/>
              <a:gd name="connsiteX1" fmla="*/ 11822112 w 11822112"/>
              <a:gd name="connsiteY1" fmla="*/ 0 h 6488113"/>
              <a:gd name="connsiteX2" fmla="*/ 11822112 w 11822112"/>
              <a:gd name="connsiteY2" fmla="*/ 4351337 h 6488113"/>
              <a:gd name="connsiteX3" fmla="*/ 9685336 w 11822112"/>
              <a:gd name="connsiteY3" fmla="*/ 6488113 h 6488113"/>
              <a:gd name="connsiteX4" fmla="*/ 0 w 11822112"/>
              <a:gd name="connsiteY4" fmla="*/ 6488113 h 6488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2112" h="6488113">
                <a:moveTo>
                  <a:pt x="0" y="0"/>
                </a:moveTo>
                <a:lnTo>
                  <a:pt x="11822112" y="0"/>
                </a:lnTo>
                <a:lnTo>
                  <a:pt x="11822112" y="4351337"/>
                </a:lnTo>
                <a:lnTo>
                  <a:pt x="9685336" y="6488113"/>
                </a:lnTo>
                <a:lnTo>
                  <a:pt x="0" y="6488113"/>
                </a:lnTo>
                <a:close/>
              </a:path>
            </a:pathLst>
          </a:custGeom>
        </p:spPr>
        <p:txBody>
          <a:bodyPr wrap="square">
            <a:noAutofit/>
          </a:bodyPr>
          <a:lstStyle/>
          <a:p>
            <a:r>
              <a:rPr lang="en-US" dirty="0"/>
              <a:t>Click icon to add picture</a:t>
            </a:r>
          </a:p>
        </p:txBody>
      </p:sp>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456802" y="741298"/>
            <a:ext cx="6384265" cy="2387600"/>
          </a:xfrm>
        </p:spPr>
        <p:txBody>
          <a:bodyPr anchor="b"/>
          <a:lstStyle>
            <a:lvl1pPr algn="l">
              <a:defRPr sz="4100">
                <a:solidFill>
                  <a:schemeClr val="tx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456802" y="3247164"/>
            <a:ext cx="6384265" cy="848586"/>
          </a:xfrm>
        </p:spPr>
        <p:txBody>
          <a:bodyPr/>
          <a:lstStyle>
            <a:lvl1pPr marL="0" indent="0" algn="l">
              <a:buNone/>
              <a:defRPr sz="17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5" name="Picture 4" descr="A black and white logo&#10;&#10;AI-generated content may be incorrect.">
            <a:extLst>
              <a:ext uri="{FF2B5EF4-FFF2-40B4-BE49-F238E27FC236}">
                <a16:creationId xmlns:a16="http://schemas.microsoft.com/office/drawing/2014/main" id="{D451217B-AC67-E18E-C4D0-01C18594F5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33842" y="5967699"/>
            <a:ext cx="1473214" cy="816638"/>
          </a:xfrm>
          <a:prstGeom prst="rect">
            <a:avLst/>
          </a:prstGeom>
        </p:spPr>
      </p:pic>
    </p:spTree>
    <p:extLst>
      <p:ext uri="{BB962C8B-B14F-4D97-AF65-F5344CB8AC3E}">
        <p14:creationId xmlns:p14="http://schemas.microsoft.com/office/powerpoint/2010/main" val="3218837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00FC6-B3CF-4FA8-85D6-DA085239A5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87BF5D-A7F7-4DDF-A725-485C23337591}"/>
              </a:ext>
            </a:extLst>
          </p:cNvPr>
          <p:cNvSpPr>
            <a:spLocks noGrp="1"/>
          </p:cNvSpPr>
          <p:nvPr>
            <p:ph idx="1"/>
          </p:nvPr>
        </p:nvSpPr>
        <p:spPr>
          <a:xfrm>
            <a:off x="417513" y="1555750"/>
            <a:ext cx="5678487" cy="4464050"/>
          </a:xfrm>
        </p:spPr>
        <p:txBody>
          <a:bodyPr/>
          <a:lstStyle>
            <a:lvl1pPr marL="361950" indent="-361950">
              <a:spcBef>
                <a:spcPts val="1500"/>
              </a:spcBef>
              <a:buClr>
                <a:schemeClr val="tx2"/>
              </a:buClr>
              <a:buFont typeface="+mj-lt"/>
              <a:buAutoNum type="arabicPeriod"/>
              <a:tabLst>
                <a:tab pos="5562600" algn="r"/>
              </a:tabLst>
              <a:defRPr sz="2000"/>
            </a:lvl1pPr>
            <a:lvl2pPr>
              <a:spcBef>
                <a:spcPts val="1500"/>
              </a:spcBef>
              <a:tabLst>
                <a:tab pos="5562600" algn="r"/>
              </a:tabLst>
              <a:defRPr sz="2000" b="1"/>
            </a:lvl2pPr>
            <a:lvl3pPr marL="0" indent="0">
              <a:spcBef>
                <a:spcPts val="1500"/>
              </a:spcBef>
              <a:buNone/>
              <a:tabLst>
                <a:tab pos="5562600" algn="r"/>
              </a:tabLst>
              <a:defRPr sz="2000"/>
            </a:lvl3pPr>
            <a:lvl4pPr marL="533400" indent="-176213">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165C1C1A-77DF-43AE-B4DD-BDEBF42F0714}"/>
              </a:ext>
            </a:extLst>
          </p:cNvPr>
          <p:cNvSpPr>
            <a:spLocks noGrp="1"/>
          </p:cNvSpPr>
          <p:nvPr>
            <p:ph type="dt" sz="half" idx="10"/>
          </p:nvPr>
        </p:nvSpPr>
        <p:spPr/>
        <p:txBody>
          <a:bodyPr/>
          <a:lstStyle/>
          <a:p>
            <a:fld id="{DF01F0CE-93A9-4C2E-A8DF-17E20F367802}" type="datetime1">
              <a:rPr lang="en-GB" smtClean="0"/>
              <a:t>10/10/2025</a:t>
            </a:fld>
            <a:endParaRPr lang="en-GB" dirty="0"/>
          </a:p>
        </p:txBody>
      </p:sp>
      <p:sp>
        <p:nvSpPr>
          <p:cNvPr id="5" name="Footer Placeholder 4">
            <a:extLst>
              <a:ext uri="{FF2B5EF4-FFF2-40B4-BE49-F238E27FC236}">
                <a16:creationId xmlns:a16="http://schemas.microsoft.com/office/drawing/2014/main" id="{4415B02F-9B85-4E15-802F-D3F58B86396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B7A6ABB-8911-48ED-9059-D5DE70DA35D4}"/>
              </a:ext>
            </a:extLst>
          </p:cNvPr>
          <p:cNvSpPr>
            <a:spLocks noGrp="1"/>
          </p:cNvSpPr>
          <p:nvPr>
            <p:ph type="sldNum" sz="quarter" idx="12"/>
          </p:nvPr>
        </p:nvSpPr>
        <p:spPr/>
        <p:txBody>
          <a:bodyPr/>
          <a:lstStyle/>
          <a:p>
            <a:fld id="{1C95DBEE-2C30-4F1D-BD15-3944EDF442B6}" type="slidenum">
              <a:rPr lang="en-GB" smtClean="0"/>
              <a:t>‹#›</a:t>
            </a:fld>
            <a:endParaRPr lang="en-GB" dirty="0"/>
          </a:p>
        </p:txBody>
      </p:sp>
    </p:spTree>
    <p:extLst>
      <p:ext uri="{BB962C8B-B14F-4D97-AF65-F5344CB8AC3E}">
        <p14:creationId xmlns:p14="http://schemas.microsoft.com/office/powerpoint/2010/main" val="2314942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00FC6-B3CF-4FA8-85D6-DA085239A5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87BF5D-A7F7-4DDF-A725-485C233375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5C1C1A-77DF-43AE-B4DD-BDEBF42F0714}"/>
              </a:ext>
            </a:extLst>
          </p:cNvPr>
          <p:cNvSpPr>
            <a:spLocks noGrp="1"/>
          </p:cNvSpPr>
          <p:nvPr>
            <p:ph type="dt" sz="half" idx="10"/>
          </p:nvPr>
        </p:nvSpPr>
        <p:spPr/>
        <p:txBody>
          <a:bodyPr/>
          <a:lstStyle/>
          <a:p>
            <a:fld id="{69B414CC-6320-4354-A91D-CC85B34C55A5}" type="datetime1">
              <a:rPr lang="en-GB" smtClean="0"/>
              <a:t>10/10/2025</a:t>
            </a:fld>
            <a:endParaRPr lang="en-GB" dirty="0"/>
          </a:p>
        </p:txBody>
      </p:sp>
      <p:sp>
        <p:nvSpPr>
          <p:cNvPr id="5" name="Footer Placeholder 4">
            <a:extLst>
              <a:ext uri="{FF2B5EF4-FFF2-40B4-BE49-F238E27FC236}">
                <a16:creationId xmlns:a16="http://schemas.microsoft.com/office/drawing/2014/main" id="{4415B02F-9B85-4E15-802F-D3F58B86396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B7A6ABB-8911-48ED-9059-D5DE70DA35D4}"/>
              </a:ext>
            </a:extLst>
          </p:cNvPr>
          <p:cNvSpPr>
            <a:spLocks noGrp="1"/>
          </p:cNvSpPr>
          <p:nvPr>
            <p:ph type="sldNum" sz="quarter" idx="12"/>
          </p:nvPr>
        </p:nvSpPr>
        <p:spPr/>
        <p:txBody>
          <a:bodyPr/>
          <a:lstStyle/>
          <a:p>
            <a:fld id="{1C95DBEE-2C30-4F1D-BD15-3944EDF442B6}" type="slidenum">
              <a:rPr lang="en-GB" smtClean="0"/>
              <a:t>‹#›</a:t>
            </a:fld>
            <a:endParaRPr lang="en-GB" dirty="0"/>
          </a:p>
        </p:txBody>
      </p:sp>
    </p:spTree>
    <p:extLst>
      <p:ext uri="{BB962C8B-B14F-4D97-AF65-F5344CB8AC3E}">
        <p14:creationId xmlns:p14="http://schemas.microsoft.com/office/powerpoint/2010/main" val="384962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CE3896-9480-48A4-AB3A-566A3C8C81D4}"/>
              </a:ext>
            </a:extLst>
          </p:cNvPr>
          <p:cNvSpPr>
            <a:spLocks noGrp="1"/>
          </p:cNvSpPr>
          <p:nvPr>
            <p:ph type="title"/>
          </p:nvPr>
        </p:nvSpPr>
        <p:spPr>
          <a:xfrm>
            <a:off x="417513" y="608013"/>
            <a:ext cx="11355387" cy="592137"/>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2CE747B7-F42F-49B4-B9D4-B839201CA740}"/>
              </a:ext>
            </a:extLst>
          </p:cNvPr>
          <p:cNvSpPr>
            <a:spLocks noGrp="1"/>
          </p:cNvSpPr>
          <p:nvPr>
            <p:ph type="body" idx="1"/>
          </p:nvPr>
        </p:nvSpPr>
        <p:spPr>
          <a:xfrm>
            <a:off x="417513" y="1524797"/>
            <a:ext cx="11355387" cy="44640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C7052CB-CFA4-4A3F-9A17-632AEF2349A1}"/>
              </a:ext>
            </a:extLst>
          </p:cNvPr>
          <p:cNvSpPr>
            <a:spLocks noGrp="1"/>
          </p:cNvSpPr>
          <p:nvPr>
            <p:ph type="dt" sz="half" idx="2"/>
          </p:nvPr>
        </p:nvSpPr>
        <p:spPr>
          <a:xfrm>
            <a:off x="1382845" y="6372614"/>
            <a:ext cx="2595289" cy="220240"/>
          </a:xfrm>
          <a:prstGeom prst="rect">
            <a:avLst/>
          </a:prstGeom>
        </p:spPr>
        <p:txBody>
          <a:bodyPr vert="horz" lIns="0" tIns="0" rIns="0" bIns="0" rtlCol="0" anchor="ctr">
            <a:noAutofit/>
          </a:bodyPr>
          <a:lstStyle>
            <a:lvl1pPr algn="l">
              <a:defRPr sz="900">
                <a:solidFill>
                  <a:schemeClr val="tx1"/>
                </a:solidFill>
              </a:defRPr>
            </a:lvl1pPr>
          </a:lstStyle>
          <a:p>
            <a:fld id="{F04D450A-4E80-4B44-8538-734AEF7BD268}" type="datetime1">
              <a:rPr lang="en-GB" smtClean="0"/>
              <a:t>10/10/2025</a:t>
            </a:fld>
            <a:endParaRPr lang="en-GB" dirty="0"/>
          </a:p>
        </p:txBody>
      </p:sp>
      <p:sp>
        <p:nvSpPr>
          <p:cNvPr id="5" name="Footer Placeholder 4">
            <a:extLst>
              <a:ext uri="{FF2B5EF4-FFF2-40B4-BE49-F238E27FC236}">
                <a16:creationId xmlns:a16="http://schemas.microsoft.com/office/drawing/2014/main" id="{3E09A2F8-2786-42BE-8618-A5670F7FD1FD}"/>
              </a:ext>
            </a:extLst>
          </p:cNvPr>
          <p:cNvSpPr>
            <a:spLocks noGrp="1"/>
          </p:cNvSpPr>
          <p:nvPr>
            <p:ph type="ftr" sz="quarter" idx="3"/>
          </p:nvPr>
        </p:nvSpPr>
        <p:spPr>
          <a:xfrm>
            <a:off x="4038600" y="6372614"/>
            <a:ext cx="4114800" cy="220240"/>
          </a:xfrm>
          <a:prstGeom prst="rect">
            <a:avLst/>
          </a:prstGeom>
        </p:spPr>
        <p:txBody>
          <a:bodyPr vert="horz" lIns="0" tIns="0" rIns="0" bIns="0" rtlCol="0" anchor="ctr">
            <a:noAutofit/>
          </a:bodyPr>
          <a:lstStyle>
            <a:lvl1pPr algn="ctr">
              <a:defRPr sz="90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BD37BEAA-6501-4E1F-BFC9-FC7FF5FA431E}"/>
              </a:ext>
            </a:extLst>
          </p:cNvPr>
          <p:cNvSpPr>
            <a:spLocks noGrp="1"/>
          </p:cNvSpPr>
          <p:nvPr>
            <p:ph type="sldNum" sz="quarter" idx="4"/>
          </p:nvPr>
        </p:nvSpPr>
        <p:spPr>
          <a:xfrm>
            <a:off x="417513" y="6358325"/>
            <a:ext cx="360000" cy="220240"/>
          </a:xfrm>
          <a:prstGeom prst="rect">
            <a:avLst/>
          </a:prstGeom>
        </p:spPr>
        <p:txBody>
          <a:bodyPr vert="horz" lIns="0" tIns="0" rIns="0" bIns="0" rtlCol="0" anchor="ctr">
            <a:noAutofit/>
          </a:bodyPr>
          <a:lstStyle>
            <a:lvl1pPr algn="l">
              <a:defRPr sz="1200">
                <a:solidFill>
                  <a:schemeClr val="tx1"/>
                </a:solidFill>
              </a:defRPr>
            </a:lvl1pPr>
          </a:lstStyle>
          <a:p>
            <a:fld id="{1C95DBEE-2C30-4F1D-BD15-3944EDF442B6}" type="slidenum">
              <a:rPr lang="en-GB" smtClean="0"/>
              <a:pPr/>
              <a:t>‹#›</a:t>
            </a:fld>
            <a:endParaRPr lang="en-GB" dirty="0"/>
          </a:p>
        </p:txBody>
      </p:sp>
      <p:grpSp>
        <p:nvGrpSpPr>
          <p:cNvPr id="23" name="Group 22">
            <a:extLst>
              <a:ext uri="{FF2B5EF4-FFF2-40B4-BE49-F238E27FC236}">
                <a16:creationId xmlns:a16="http://schemas.microsoft.com/office/drawing/2014/main" id="{9C1BA924-BE0F-407F-93D6-935D062C3BCB}"/>
              </a:ext>
            </a:extLst>
          </p:cNvPr>
          <p:cNvGrpSpPr/>
          <p:nvPr userDrawn="1"/>
        </p:nvGrpSpPr>
        <p:grpSpPr>
          <a:xfrm>
            <a:off x="0" y="-176609"/>
            <a:ext cx="12192000" cy="113077"/>
            <a:chOff x="0" y="-176609"/>
            <a:chExt cx="12192000" cy="113077"/>
          </a:xfrm>
        </p:grpSpPr>
        <p:sp>
          <p:nvSpPr>
            <p:cNvPr id="8" name="Rectangle 7">
              <a:extLst>
                <a:ext uri="{FF2B5EF4-FFF2-40B4-BE49-F238E27FC236}">
                  <a16:creationId xmlns:a16="http://schemas.microsoft.com/office/drawing/2014/main" id="{8BD34047-870C-46E1-A8E4-7479C8E60EDC}"/>
                </a:ext>
              </a:extLst>
            </p:cNvPr>
            <p:cNvSpPr/>
            <p:nvPr userDrawn="1"/>
          </p:nvSpPr>
          <p:spPr>
            <a:xfrm flipV="1">
              <a:off x="4051828"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dirty="0"/>
            </a:p>
          </p:txBody>
        </p:sp>
        <p:sp>
          <p:nvSpPr>
            <p:cNvPr id="9" name="Rectangle 8">
              <a:extLst>
                <a:ext uri="{FF2B5EF4-FFF2-40B4-BE49-F238E27FC236}">
                  <a16:creationId xmlns:a16="http://schemas.microsoft.com/office/drawing/2014/main" id="{D5D4A8EF-20EA-4A85-A76F-DCE4EAEE5D73}"/>
                </a:ext>
              </a:extLst>
            </p:cNvPr>
            <p:cNvSpPr/>
            <p:nvPr userDrawn="1"/>
          </p:nvSpPr>
          <p:spPr>
            <a:xfrm flipV="1">
              <a:off x="7911568"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dirty="0"/>
            </a:p>
          </p:txBody>
        </p:sp>
        <p:sp>
          <p:nvSpPr>
            <p:cNvPr id="10" name="Rectangle 9">
              <a:extLst>
                <a:ext uri="{FF2B5EF4-FFF2-40B4-BE49-F238E27FC236}">
                  <a16:creationId xmlns:a16="http://schemas.microsoft.com/office/drawing/2014/main" id="{9C19F539-E7AB-43D7-A878-0CFD84394C94}"/>
                </a:ext>
              </a:extLst>
            </p:cNvPr>
            <p:cNvSpPr/>
            <p:nvPr userDrawn="1"/>
          </p:nvSpPr>
          <p:spPr>
            <a:xfrm flipV="1">
              <a:off x="3086496"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dirty="0"/>
            </a:p>
          </p:txBody>
        </p:sp>
        <p:sp>
          <p:nvSpPr>
            <p:cNvPr id="11" name="Rectangle 10">
              <a:extLst>
                <a:ext uri="{FF2B5EF4-FFF2-40B4-BE49-F238E27FC236}">
                  <a16:creationId xmlns:a16="http://schemas.microsoft.com/office/drawing/2014/main" id="{BF42B3FA-B888-4AD4-BB3B-40C505AF4939}"/>
                </a:ext>
              </a:extLst>
            </p:cNvPr>
            <p:cNvSpPr/>
            <p:nvPr userDrawn="1"/>
          </p:nvSpPr>
          <p:spPr>
            <a:xfrm flipV="1">
              <a:off x="2121164"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dirty="0"/>
            </a:p>
          </p:txBody>
        </p:sp>
        <p:sp>
          <p:nvSpPr>
            <p:cNvPr id="12" name="Rectangle 11">
              <a:extLst>
                <a:ext uri="{FF2B5EF4-FFF2-40B4-BE49-F238E27FC236}">
                  <a16:creationId xmlns:a16="http://schemas.microsoft.com/office/drawing/2014/main" id="{F78B966C-3CD0-4E14-BB8D-B3E6703363BA}"/>
                </a:ext>
              </a:extLst>
            </p:cNvPr>
            <p:cNvSpPr/>
            <p:nvPr userDrawn="1"/>
          </p:nvSpPr>
          <p:spPr>
            <a:xfrm flipV="1">
              <a:off x="1155832"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dirty="0"/>
            </a:p>
          </p:txBody>
        </p:sp>
        <p:sp>
          <p:nvSpPr>
            <p:cNvPr id="13" name="Rectangle 12">
              <a:extLst>
                <a:ext uri="{FF2B5EF4-FFF2-40B4-BE49-F238E27FC236}">
                  <a16:creationId xmlns:a16="http://schemas.microsoft.com/office/drawing/2014/main" id="{DEC690BD-5F1E-40CB-92DA-5E86556AF65B}"/>
                </a:ext>
              </a:extLst>
            </p:cNvPr>
            <p:cNvSpPr/>
            <p:nvPr userDrawn="1"/>
          </p:nvSpPr>
          <p:spPr>
            <a:xfrm flipV="1">
              <a:off x="0" y="-174106"/>
              <a:ext cx="4175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dirty="0"/>
            </a:p>
          </p:txBody>
        </p:sp>
        <p:sp>
          <p:nvSpPr>
            <p:cNvPr id="14" name="Rectangle 13">
              <a:extLst>
                <a:ext uri="{FF2B5EF4-FFF2-40B4-BE49-F238E27FC236}">
                  <a16:creationId xmlns:a16="http://schemas.microsoft.com/office/drawing/2014/main" id="{3F368B04-4FB6-40D7-A8A8-EAF8D27C00EF}"/>
                </a:ext>
              </a:extLst>
            </p:cNvPr>
            <p:cNvSpPr/>
            <p:nvPr userDrawn="1"/>
          </p:nvSpPr>
          <p:spPr>
            <a:xfrm flipV="1">
              <a:off x="5017160"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dirty="0"/>
            </a:p>
          </p:txBody>
        </p:sp>
        <p:sp>
          <p:nvSpPr>
            <p:cNvPr id="15" name="Rectangle 14">
              <a:extLst>
                <a:ext uri="{FF2B5EF4-FFF2-40B4-BE49-F238E27FC236}">
                  <a16:creationId xmlns:a16="http://schemas.microsoft.com/office/drawing/2014/main" id="{100832C0-C969-4DCF-80ED-5B931130AA29}"/>
                </a:ext>
              </a:extLst>
            </p:cNvPr>
            <p:cNvSpPr/>
            <p:nvPr userDrawn="1"/>
          </p:nvSpPr>
          <p:spPr>
            <a:xfrm flipV="1">
              <a:off x="5982492" y="-176609"/>
              <a:ext cx="225425"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dirty="0"/>
            </a:p>
          </p:txBody>
        </p:sp>
        <p:sp>
          <p:nvSpPr>
            <p:cNvPr id="16" name="Rectangle 15">
              <a:extLst>
                <a:ext uri="{FF2B5EF4-FFF2-40B4-BE49-F238E27FC236}">
                  <a16:creationId xmlns:a16="http://schemas.microsoft.com/office/drawing/2014/main" id="{5EDE8C09-04AF-4BEE-BA45-D311E8947BE4}"/>
                </a:ext>
              </a:extLst>
            </p:cNvPr>
            <p:cNvSpPr/>
            <p:nvPr userDrawn="1"/>
          </p:nvSpPr>
          <p:spPr>
            <a:xfrm flipV="1">
              <a:off x="6946236"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dirty="0"/>
            </a:p>
          </p:txBody>
        </p:sp>
        <p:sp>
          <p:nvSpPr>
            <p:cNvPr id="17" name="Rectangle 16">
              <a:extLst>
                <a:ext uri="{FF2B5EF4-FFF2-40B4-BE49-F238E27FC236}">
                  <a16:creationId xmlns:a16="http://schemas.microsoft.com/office/drawing/2014/main" id="{FCD8F57A-4372-4347-A7B4-2F306C50A4F7}"/>
                </a:ext>
              </a:extLst>
            </p:cNvPr>
            <p:cNvSpPr/>
            <p:nvPr userDrawn="1"/>
          </p:nvSpPr>
          <p:spPr>
            <a:xfrm flipV="1">
              <a:off x="8876900"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dirty="0"/>
            </a:p>
          </p:txBody>
        </p:sp>
        <p:sp>
          <p:nvSpPr>
            <p:cNvPr id="18" name="Rectangle 17">
              <a:extLst>
                <a:ext uri="{FF2B5EF4-FFF2-40B4-BE49-F238E27FC236}">
                  <a16:creationId xmlns:a16="http://schemas.microsoft.com/office/drawing/2014/main" id="{E41E89B0-EA15-49A1-9F2C-9ECC7B7A3EEF}"/>
                </a:ext>
              </a:extLst>
            </p:cNvPr>
            <p:cNvSpPr/>
            <p:nvPr userDrawn="1"/>
          </p:nvSpPr>
          <p:spPr>
            <a:xfrm flipV="1">
              <a:off x="9842232"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dirty="0"/>
            </a:p>
          </p:txBody>
        </p:sp>
        <p:sp>
          <p:nvSpPr>
            <p:cNvPr id="19" name="Rectangle 18">
              <a:extLst>
                <a:ext uri="{FF2B5EF4-FFF2-40B4-BE49-F238E27FC236}">
                  <a16:creationId xmlns:a16="http://schemas.microsoft.com/office/drawing/2014/main" id="{7C9E5914-8A29-45DF-BA54-239CB92CD693}"/>
                </a:ext>
              </a:extLst>
            </p:cNvPr>
            <p:cNvSpPr/>
            <p:nvPr userDrawn="1"/>
          </p:nvSpPr>
          <p:spPr>
            <a:xfrm flipV="1">
              <a:off x="10807564"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dirty="0"/>
            </a:p>
          </p:txBody>
        </p:sp>
        <p:sp>
          <p:nvSpPr>
            <p:cNvPr id="20" name="Rectangle 19">
              <a:extLst>
                <a:ext uri="{FF2B5EF4-FFF2-40B4-BE49-F238E27FC236}">
                  <a16:creationId xmlns:a16="http://schemas.microsoft.com/office/drawing/2014/main" id="{ED9EC057-1F14-4B8F-82AE-7331D344CB4B}"/>
                </a:ext>
              </a:extLst>
            </p:cNvPr>
            <p:cNvSpPr/>
            <p:nvPr userDrawn="1"/>
          </p:nvSpPr>
          <p:spPr>
            <a:xfrm flipV="1">
              <a:off x="11772900" y="-176609"/>
              <a:ext cx="4191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dirty="0"/>
            </a:p>
          </p:txBody>
        </p:sp>
      </p:grpSp>
      <p:pic>
        <p:nvPicPr>
          <p:cNvPr id="21" name="Picture 20" descr="A black and white logo&#10;&#10;AI-generated content may be incorrect.">
            <a:extLst>
              <a:ext uri="{FF2B5EF4-FFF2-40B4-BE49-F238E27FC236}">
                <a16:creationId xmlns:a16="http://schemas.microsoft.com/office/drawing/2014/main" id="{FE1ABD9D-70B4-A303-354E-A80AB7E4DE8A}"/>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10360152" y="5929881"/>
            <a:ext cx="1473214" cy="816638"/>
          </a:xfrm>
          <a:prstGeom prst="rect">
            <a:avLst/>
          </a:prstGeom>
        </p:spPr>
      </p:pic>
    </p:spTree>
    <p:extLst>
      <p:ext uri="{BB962C8B-B14F-4D97-AF65-F5344CB8AC3E}">
        <p14:creationId xmlns:p14="http://schemas.microsoft.com/office/powerpoint/2010/main" val="1036181201"/>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0" r:id="rId3"/>
    <p:sldLayoutId id="2147483681" r:id="rId4"/>
    <p:sldLayoutId id="2147483682" r:id="rId5"/>
    <p:sldLayoutId id="2147483662" r:id="rId6"/>
    <p:sldLayoutId id="2147483665" r:id="rId7"/>
    <p:sldLayoutId id="2147483661" r:id="rId8"/>
    <p:sldLayoutId id="2147483650" r:id="rId9"/>
    <p:sldLayoutId id="2147483667" r:id="rId10"/>
    <p:sldLayoutId id="2147483668" r:id="rId11"/>
    <p:sldLayoutId id="2147483669" r:id="rId12"/>
    <p:sldLayoutId id="2147483670" r:id="rId13"/>
    <p:sldLayoutId id="2147483672" r:id="rId14"/>
    <p:sldLayoutId id="2147483651" r:id="rId15"/>
    <p:sldLayoutId id="2147483673" r:id="rId16"/>
    <p:sldLayoutId id="2147483674" r:id="rId17"/>
    <p:sldLayoutId id="2147483652" r:id="rId18"/>
    <p:sldLayoutId id="2147483653" r:id="rId19"/>
    <p:sldLayoutId id="2147483654" r:id="rId20"/>
    <p:sldLayoutId id="2147483655" r:id="rId21"/>
    <p:sldLayoutId id="2147483677" r:id="rId22"/>
    <p:sldLayoutId id="2147483678" r:id="rId23"/>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1900" kern="1200">
          <a:solidFill>
            <a:srgbClr val="E3533C"/>
          </a:solidFill>
          <a:latin typeface="+mj-lt"/>
          <a:ea typeface="+mj-ea"/>
          <a:cs typeface="+mj-cs"/>
        </a:defRPr>
      </a:lvl1pPr>
    </p:titleStyle>
    <p:bodyStyle>
      <a:lvl1pPr marL="0" indent="0" algn="l" defTabSz="914400" rtl="0" eaLnBrk="1" latinLnBrk="0" hangingPunct="1">
        <a:lnSpc>
          <a:spcPct val="100000"/>
        </a:lnSpc>
        <a:spcBef>
          <a:spcPts val="1800"/>
        </a:spcBef>
        <a:buFont typeface="Arial" panose="020B0604020202020204"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2000" kern="1200">
          <a:solidFill>
            <a:schemeClr val="tx1"/>
          </a:solidFill>
          <a:latin typeface="+mn-lt"/>
          <a:ea typeface="+mn-ea"/>
          <a:cs typeface="+mn-cs"/>
        </a:defRPr>
      </a:lvl2pPr>
      <a:lvl3pPr marL="177800" indent="-1778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354013" indent="-176213" algn="l" defTabSz="914400" rtl="0" eaLnBrk="1" latinLnBrk="0" hangingPunct="1">
        <a:lnSpc>
          <a:spcPct val="100000"/>
        </a:lnSpc>
        <a:spcBef>
          <a:spcPts val="500"/>
        </a:spcBef>
        <a:buClr>
          <a:schemeClr val="accent1"/>
        </a:buClr>
        <a:buFont typeface="System Font Regular"/>
        <a:buChar char="-"/>
        <a:defRPr sz="1800" kern="1200">
          <a:solidFill>
            <a:schemeClr val="tx1"/>
          </a:solidFill>
          <a:latin typeface="+mn-lt"/>
          <a:ea typeface="+mn-ea"/>
          <a:cs typeface="+mn-cs"/>
        </a:defRPr>
      </a:lvl4pPr>
      <a:lvl5pPr marL="573750" indent="-177750" algn="l" defTabSz="914400" rtl="0" eaLnBrk="1" latinLnBrk="0" hangingPunct="1">
        <a:lnSpc>
          <a:spcPct val="100000"/>
        </a:lnSpc>
        <a:spcBef>
          <a:spcPts val="500"/>
        </a:spcBef>
        <a:buClr>
          <a:schemeClr val="accent1"/>
        </a:buClr>
        <a:buFont typeface="System Font Regular"/>
        <a:buChar char="-"/>
        <a:defRPr sz="1800" b="0" kern="1200">
          <a:solidFill>
            <a:schemeClr val="tx1"/>
          </a:solidFill>
          <a:latin typeface="+mn-lt"/>
          <a:ea typeface="+mn-ea"/>
          <a:cs typeface="+mn-cs"/>
        </a:defRPr>
      </a:lvl5pPr>
      <a:lvl6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6pPr>
      <a:lvl7pPr marL="177800" indent="-1778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7pPr>
      <a:lvl8pPr marL="354013"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8pPr>
      <a:lvl9pPr marL="0" indent="0" algn="l" defTabSz="914400" rtl="0" eaLnBrk="1" latinLnBrk="0" hangingPunct="1">
        <a:lnSpc>
          <a:spcPct val="100000"/>
        </a:lnSpc>
        <a:spcBef>
          <a:spcPts val="1800"/>
        </a:spcBef>
        <a:buFont typeface="Arial" panose="020B0604020202020204" pitchFamily="34" charset="0"/>
        <a:buNone/>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768" userDrawn="1">
          <p15:clr>
            <a:srgbClr val="F26B43"/>
          </p15:clr>
        </p15:guide>
        <p15:guide id="3" pos="3909" userDrawn="1">
          <p15:clr>
            <a:srgbClr val="F26B43"/>
          </p15:clr>
        </p15:guide>
        <p15:guide id="4" pos="263" userDrawn="1">
          <p15:clr>
            <a:srgbClr val="F26B43"/>
          </p15:clr>
        </p15:guide>
        <p15:guide id="5" pos="7416" userDrawn="1">
          <p15:clr>
            <a:srgbClr val="F26B43"/>
          </p15:clr>
        </p15:guide>
        <p15:guide id="6" pos="3302" userDrawn="1">
          <p15:clr>
            <a:srgbClr val="F26B43"/>
          </p15:clr>
        </p15:guide>
        <p15:guide id="7" pos="3161" userDrawn="1">
          <p15:clr>
            <a:srgbClr val="F26B43"/>
          </p15:clr>
        </p15:guide>
        <p15:guide id="8" pos="2694" userDrawn="1">
          <p15:clr>
            <a:srgbClr val="F26B43"/>
          </p15:clr>
        </p15:guide>
        <p15:guide id="9" pos="2553" userDrawn="1">
          <p15:clr>
            <a:srgbClr val="F26B43"/>
          </p15:clr>
        </p15:guide>
        <p15:guide id="10" pos="2085" userDrawn="1">
          <p15:clr>
            <a:srgbClr val="F26B43"/>
          </p15:clr>
        </p15:guide>
        <p15:guide id="11" pos="1944" userDrawn="1">
          <p15:clr>
            <a:srgbClr val="F26B43"/>
          </p15:clr>
        </p15:guide>
        <p15:guide id="12" pos="1478" userDrawn="1">
          <p15:clr>
            <a:srgbClr val="F26B43"/>
          </p15:clr>
        </p15:guide>
        <p15:guide id="13" pos="1337" userDrawn="1">
          <p15:clr>
            <a:srgbClr val="F26B43"/>
          </p15:clr>
        </p15:guide>
        <p15:guide id="14" pos="870" userDrawn="1">
          <p15:clr>
            <a:srgbClr val="F26B43"/>
          </p15:clr>
        </p15:guide>
        <p15:guide id="15" pos="728" userDrawn="1">
          <p15:clr>
            <a:srgbClr val="F26B43"/>
          </p15:clr>
        </p15:guide>
        <p15:guide id="16" pos="4376" userDrawn="1">
          <p15:clr>
            <a:srgbClr val="F26B43"/>
          </p15:clr>
        </p15:guide>
        <p15:guide id="17" pos="4517" userDrawn="1">
          <p15:clr>
            <a:srgbClr val="F26B43"/>
          </p15:clr>
        </p15:guide>
        <p15:guide id="18" pos="4983" userDrawn="1">
          <p15:clr>
            <a:srgbClr val="F26B43"/>
          </p15:clr>
        </p15:guide>
        <p15:guide id="19" pos="5126" userDrawn="1">
          <p15:clr>
            <a:srgbClr val="F26B43"/>
          </p15:clr>
        </p15:guide>
        <p15:guide id="20" pos="5592" userDrawn="1">
          <p15:clr>
            <a:srgbClr val="F26B43"/>
          </p15:clr>
        </p15:guide>
        <p15:guide id="21" pos="5733" userDrawn="1">
          <p15:clr>
            <a:srgbClr val="F26B43"/>
          </p15:clr>
        </p15:guide>
        <p15:guide id="22" pos="6200" userDrawn="1">
          <p15:clr>
            <a:srgbClr val="F26B43"/>
          </p15:clr>
        </p15:guide>
        <p15:guide id="23" pos="6342" userDrawn="1">
          <p15:clr>
            <a:srgbClr val="F26B43"/>
          </p15:clr>
        </p15:guide>
        <p15:guide id="24" pos="6809" userDrawn="1">
          <p15:clr>
            <a:srgbClr val="F26B43"/>
          </p15:clr>
        </p15:guide>
        <p15:guide id="25" pos="6950" userDrawn="1">
          <p15:clr>
            <a:srgbClr val="F26B43"/>
          </p15:clr>
        </p15:guide>
        <p15:guide id="26" orient="horz" pos="2160" userDrawn="1">
          <p15:clr>
            <a:srgbClr val="F26B43"/>
          </p15:clr>
        </p15:guide>
        <p15:guide id="27" orient="horz" pos="258" userDrawn="1">
          <p15:clr>
            <a:srgbClr val="F26B43"/>
          </p15:clr>
        </p15:guide>
        <p15:guide id="28" orient="horz" pos="3810" userDrawn="1">
          <p15:clr>
            <a:srgbClr val="F26B43"/>
          </p15:clr>
        </p15:guide>
        <p15:guide id="29" orient="horz" pos="4110" userDrawn="1">
          <p15:clr>
            <a:srgbClr val="F26B43"/>
          </p15:clr>
        </p15:guide>
        <p15:guide id="30" orient="horz" pos="401" userDrawn="1">
          <p15:clr>
            <a:srgbClr val="F26B43"/>
          </p15:clr>
        </p15:guide>
        <p15:guide id="31" orient="horz" pos="998" userDrawn="1">
          <p15:clr>
            <a:srgbClr val="F26B43"/>
          </p15:clr>
        </p15:guide>
        <p15:guide id="32" orient="horz" pos="116" userDrawn="1">
          <p15:clr>
            <a:srgbClr val="F26B43"/>
          </p15:clr>
        </p15:guide>
        <p15:guide id="33" pos="7563" userDrawn="1">
          <p15:clr>
            <a:srgbClr val="F26B43"/>
          </p15:clr>
        </p15:guide>
        <p15:guide id="34" orient="horz" pos="4203" userDrawn="1">
          <p15:clr>
            <a:srgbClr val="F26B43"/>
          </p15:clr>
        </p15:guide>
        <p15:guide id="35" pos="116" userDrawn="1">
          <p15:clr>
            <a:srgbClr val="F26B43"/>
          </p15:clr>
        </p15:guide>
        <p15:guide id="36" orient="horz" pos="95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customXml" Target="../ink/ink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0C6CE-F1C7-402C-B1E8-28E8C77CB8D6}"/>
              </a:ext>
            </a:extLst>
          </p:cNvPr>
          <p:cNvSpPr>
            <a:spLocks noGrp="1"/>
          </p:cNvSpPr>
          <p:nvPr>
            <p:ph type="ctrTitle"/>
          </p:nvPr>
        </p:nvSpPr>
        <p:spPr>
          <a:xfrm>
            <a:off x="456800" y="843280"/>
            <a:ext cx="6384265" cy="929612"/>
          </a:xfrm>
        </p:spPr>
        <p:txBody>
          <a:bodyPr/>
          <a:lstStyle/>
          <a:p>
            <a:r>
              <a:rPr lang="en-GB" dirty="0"/>
              <a:t>Welcome to…</a:t>
            </a:r>
            <a:endParaRPr lang="en-US" dirty="0"/>
          </a:p>
        </p:txBody>
      </p:sp>
      <p:sp>
        <p:nvSpPr>
          <p:cNvPr id="4" name="TextBox 3">
            <a:extLst>
              <a:ext uri="{FF2B5EF4-FFF2-40B4-BE49-F238E27FC236}">
                <a16:creationId xmlns:a16="http://schemas.microsoft.com/office/drawing/2014/main" id="{7DBF0A27-B2B8-2E4F-9676-3A5A2EF6594E}"/>
              </a:ext>
            </a:extLst>
          </p:cNvPr>
          <p:cNvSpPr txBox="1"/>
          <p:nvPr/>
        </p:nvSpPr>
        <p:spPr>
          <a:xfrm>
            <a:off x="3537284" y="4728411"/>
            <a:ext cx="0" cy="0"/>
          </a:xfrm>
          <a:prstGeom prst="rect">
            <a:avLst/>
          </a:prstGeom>
          <a:noFill/>
        </p:spPr>
        <p:txBody>
          <a:bodyPr wrap="none" lIns="0" tIns="0" rIns="0" bIns="0" rtlCol="0">
            <a:noAutofit/>
          </a:bodyPr>
          <a:lstStyle/>
          <a:p>
            <a:pPr algn="l"/>
            <a:endParaRPr lang="en-US" dirty="0"/>
          </a:p>
        </p:txBody>
      </p:sp>
      <p:sp>
        <p:nvSpPr>
          <p:cNvPr id="6" name="Subtitle 5">
            <a:extLst>
              <a:ext uri="{FF2B5EF4-FFF2-40B4-BE49-F238E27FC236}">
                <a16:creationId xmlns:a16="http://schemas.microsoft.com/office/drawing/2014/main" id="{B5C1CA19-1983-2942-99B8-FD0A71064A6E}"/>
              </a:ext>
            </a:extLst>
          </p:cNvPr>
          <p:cNvSpPr>
            <a:spLocks noGrp="1"/>
          </p:cNvSpPr>
          <p:nvPr>
            <p:ph type="subTitle" idx="1"/>
          </p:nvPr>
        </p:nvSpPr>
        <p:spPr>
          <a:xfrm>
            <a:off x="148982" y="4161653"/>
            <a:ext cx="6384265" cy="1397173"/>
          </a:xfrm>
        </p:spPr>
        <p:txBody>
          <a:bodyPr/>
          <a:lstStyle/>
          <a:p>
            <a:r>
              <a:rPr lang="en-GB" sz="2000" dirty="0"/>
              <a:t>			</a:t>
            </a:r>
          </a:p>
          <a:p>
            <a:r>
              <a:rPr lang="en-GB" sz="2000" dirty="0"/>
              <a:t>				Nic Warmink</a:t>
            </a:r>
          </a:p>
          <a:p>
            <a:r>
              <a:rPr lang="en-GB" sz="2000" dirty="0"/>
              <a:t> 				Head of Claims </a:t>
            </a:r>
          </a:p>
        </p:txBody>
      </p:sp>
      <p:pic>
        <p:nvPicPr>
          <p:cNvPr id="5" name="Picture 4">
            <a:extLst>
              <a:ext uri="{FF2B5EF4-FFF2-40B4-BE49-F238E27FC236}">
                <a16:creationId xmlns:a16="http://schemas.microsoft.com/office/drawing/2014/main" id="{ACB74310-BA8B-D23C-1106-7CBBC7F40408}"/>
              </a:ext>
            </a:extLst>
          </p:cNvPr>
          <p:cNvPicPr>
            <a:picLocks noChangeAspect="1"/>
          </p:cNvPicPr>
          <p:nvPr/>
        </p:nvPicPr>
        <p:blipFill>
          <a:blip r:embed="rId3"/>
          <a:stretch>
            <a:fillRect/>
          </a:stretch>
        </p:blipFill>
        <p:spPr>
          <a:xfrm>
            <a:off x="252363" y="603315"/>
            <a:ext cx="10782300" cy="3558339"/>
          </a:xfrm>
          <a:prstGeom prst="rect">
            <a:avLst/>
          </a:prstGeom>
        </p:spPr>
      </p:pic>
    </p:spTree>
    <p:extLst>
      <p:ext uri="{BB962C8B-B14F-4D97-AF65-F5344CB8AC3E}">
        <p14:creationId xmlns:p14="http://schemas.microsoft.com/office/powerpoint/2010/main" val="3668577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672C4-1CFF-00F7-5E9F-CDCC95183FFA}"/>
              </a:ext>
            </a:extLst>
          </p:cNvPr>
          <p:cNvSpPr>
            <a:spLocks noGrp="1"/>
          </p:cNvSpPr>
          <p:nvPr>
            <p:ph type="title"/>
          </p:nvPr>
        </p:nvSpPr>
        <p:spPr>
          <a:xfrm>
            <a:off x="598585" y="636588"/>
            <a:ext cx="4643340" cy="2476289"/>
          </a:xfrm>
        </p:spPr>
        <p:txBody>
          <a:bodyPr anchor="b">
            <a:normAutofit/>
          </a:bodyPr>
          <a:lstStyle/>
          <a:p>
            <a:r>
              <a:rPr lang="en-GB" b="1" dirty="0"/>
              <a:t>Third Party Capture and Intervention </a:t>
            </a:r>
          </a:p>
        </p:txBody>
      </p:sp>
      <p:sp>
        <p:nvSpPr>
          <p:cNvPr id="10" name="Picture Placeholder 3">
            <a:extLst>
              <a:ext uri="{FF2B5EF4-FFF2-40B4-BE49-F238E27FC236}">
                <a16:creationId xmlns:a16="http://schemas.microsoft.com/office/drawing/2014/main" id="{BC7283F6-291F-0C72-78BD-28CCFBA848EF}"/>
              </a:ext>
            </a:extLst>
          </p:cNvPr>
          <p:cNvSpPr>
            <a:spLocks noGrp="1"/>
          </p:cNvSpPr>
          <p:nvPr>
            <p:ph type="pic" sz="quarter" idx="10"/>
          </p:nvPr>
        </p:nvSpPr>
        <p:spPr>
          <a:xfrm>
            <a:off x="4480560" y="187200"/>
            <a:ext cx="7522778" cy="6483600"/>
          </a:xfrm>
        </p:spPr>
        <p:txBody>
          <a:bodyPr/>
          <a:lstStyle/>
          <a:p>
            <a:endParaRPr lang="en-GB" b="0" dirty="0"/>
          </a:p>
          <a:p>
            <a:r>
              <a:rPr lang="en-GB" b="0" dirty="0"/>
              <a:t>2 Fold :</a:t>
            </a:r>
          </a:p>
          <a:p>
            <a:pPr marL="342900" indent="-342900">
              <a:buFont typeface="Arial" panose="020B0604020202020204" pitchFamily="34" charset="0"/>
              <a:buChar char="•"/>
            </a:pPr>
            <a:r>
              <a:rPr lang="en-GB" b="0" dirty="0"/>
              <a:t>Control TP damage costs</a:t>
            </a:r>
          </a:p>
          <a:p>
            <a:pPr marL="342900" indent="-342900">
              <a:buFont typeface="Arial" panose="020B0604020202020204" pitchFamily="34" charset="0"/>
              <a:buChar char="•"/>
            </a:pPr>
            <a:r>
              <a:rPr lang="en-GB" b="0" dirty="0"/>
              <a:t>Control Credit Hire costs </a:t>
            </a:r>
          </a:p>
          <a:p>
            <a:r>
              <a:rPr lang="en-GB" b="0" dirty="0"/>
              <a:t>How - Use of Bump Cards and early reporting by Members</a:t>
            </a:r>
          </a:p>
          <a:p>
            <a:endParaRPr lang="en-GB" b="0" dirty="0"/>
          </a:p>
          <a:p>
            <a:r>
              <a:rPr lang="en-GB" b="0" dirty="0"/>
              <a:t>Average cost to FRIC when we capture a TP and provide Spot hire using our hire providers </a:t>
            </a:r>
            <a:r>
              <a:rPr lang="en-GB" b="0" dirty="0">
                <a:highlight>
                  <a:srgbClr val="FFFF00"/>
                </a:highlight>
              </a:rPr>
              <a:t>=  £840</a:t>
            </a:r>
          </a:p>
          <a:p>
            <a:r>
              <a:rPr lang="en-GB" b="0" dirty="0"/>
              <a:t>Average cost to FRIC when we do not capture the TP and they go to Credit Hire = </a:t>
            </a:r>
            <a:r>
              <a:rPr lang="en-GB" b="0" dirty="0">
                <a:highlight>
                  <a:srgbClr val="FFFF00"/>
                </a:highlight>
              </a:rPr>
              <a:t>£2,330 !</a:t>
            </a:r>
          </a:p>
          <a:p>
            <a:endParaRPr lang="en-GB" dirty="0"/>
          </a:p>
        </p:txBody>
      </p:sp>
      <p:sp>
        <p:nvSpPr>
          <p:cNvPr id="4" name="Slide Number Placeholder 3" hidden="1">
            <a:extLst>
              <a:ext uri="{FF2B5EF4-FFF2-40B4-BE49-F238E27FC236}">
                <a16:creationId xmlns:a16="http://schemas.microsoft.com/office/drawing/2014/main" id="{6842EA09-898F-30DA-F4E9-D82F1A740AE1}"/>
              </a:ext>
            </a:extLst>
          </p:cNvPr>
          <p:cNvSpPr>
            <a:spLocks noGrp="1"/>
          </p:cNvSpPr>
          <p:nvPr>
            <p:ph type="sldNum" sz="quarter" idx="4294967295"/>
          </p:nvPr>
        </p:nvSpPr>
        <p:spPr>
          <a:xfrm>
            <a:off x="417513" y="6358325"/>
            <a:ext cx="360000" cy="220240"/>
          </a:xfrm>
        </p:spPr>
        <p:txBody>
          <a:bodyPr/>
          <a:lstStyle/>
          <a:p>
            <a:pPr>
              <a:spcAft>
                <a:spcPts val="600"/>
              </a:spcAft>
            </a:pPr>
            <a:fld id="{1C95DBEE-2C30-4F1D-BD15-3944EDF442B6}" type="slidenum">
              <a:rPr lang="en-GB" smtClean="0"/>
              <a:pPr>
                <a:spcAft>
                  <a:spcPts val="600"/>
                </a:spcAft>
              </a:pPr>
              <a:t>10</a:t>
            </a:fld>
            <a:endParaRPr lang="en-GB"/>
          </a:p>
        </p:txBody>
      </p:sp>
    </p:spTree>
    <p:extLst>
      <p:ext uri="{BB962C8B-B14F-4D97-AF65-F5344CB8AC3E}">
        <p14:creationId xmlns:p14="http://schemas.microsoft.com/office/powerpoint/2010/main" val="3925734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FFAB53-A703-55F9-174B-28C3CDEF8835}"/>
              </a:ext>
            </a:extLst>
          </p:cNvPr>
          <p:cNvPicPr>
            <a:picLocks noChangeAspect="1"/>
          </p:cNvPicPr>
          <p:nvPr/>
        </p:nvPicPr>
        <p:blipFill>
          <a:blip r:embed="rId3"/>
          <a:stretch>
            <a:fillRect/>
          </a:stretch>
        </p:blipFill>
        <p:spPr>
          <a:xfrm>
            <a:off x="299720" y="1899920"/>
            <a:ext cx="11592560" cy="4016692"/>
          </a:xfrm>
          <a:prstGeom prst="rect">
            <a:avLst/>
          </a:prstGeom>
        </p:spPr>
      </p:pic>
      <p:sp>
        <p:nvSpPr>
          <p:cNvPr id="2" name="Slide Number Placeholder 1">
            <a:extLst>
              <a:ext uri="{FF2B5EF4-FFF2-40B4-BE49-F238E27FC236}">
                <a16:creationId xmlns:a16="http://schemas.microsoft.com/office/drawing/2014/main" id="{5C903ACD-845E-DAB2-BFA4-E78D65C0493D}"/>
              </a:ext>
            </a:extLst>
          </p:cNvPr>
          <p:cNvSpPr>
            <a:spLocks noGrp="1"/>
          </p:cNvSpPr>
          <p:nvPr>
            <p:ph type="sldNum" sz="quarter" idx="12"/>
          </p:nvPr>
        </p:nvSpPr>
        <p:spPr/>
        <p:txBody>
          <a:bodyPr/>
          <a:lstStyle/>
          <a:p>
            <a:fld id="{1C95DBEE-2C30-4F1D-BD15-3944EDF442B6}" type="slidenum">
              <a:rPr lang="en-GB" smtClean="0"/>
              <a:pPr/>
              <a:t>11</a:t>
            </a:fld>
            <a:endParaRPr lang="en-GB" dirty="0"/>
          </a:p>
        </p:txBody>
      </p:sp>
      <p:sp>
        <p:nvSpPr>
          <p:cNvPr id="4" name="TextBox 3">
            <a:extLst>
              <a:ext uri="{FF2B5EF4-FFF2-40B4-BE49-F238E27FC236}">
                <a16:creationId xmlns:a16="http://schemas.microsoft.com/office/drawing/2014/main" id="{4B38A985-339E-8AD9-1692-7BD5AB918B93}"/>
              </a:ext>
            </a:extLst>
          </p:cNvPr>
          <p:cNvSpPr txBox="1"/>
          <p:nvPr/>
        </p:nvSpPr>
        <p:spPr>
          <a:xfrm>
            <a:off x="1874067" y="615636"/>
            <a:ext cx="8546472" cy="688063"/>
          </a:xfrm>
          <a:prstGeom prst="rect">
            <a:avLst/>
          </a:prstGeom>
          <a:noFill/>
        </p:spPr>
        <p:txBody>
          <a:bodyPr wrap="square" lIns="0" tIns="0" rIns="0" bIns="0" rtlCol="0">
            <a:noAutofit/>
          </a:bodyPr>
          <a:lstStyle/>
          <a:p>
            <a:pPr algn="l"/>
            <a:r>
              <a:rPr lang="en-GB" dirty="0"/>
              <a:t>Average cost by Type of Claim</a:t>
            </a:r>
          </a:p>
        </p:txBody>
      </p:sp>
      <p:sp>
        <p:nvSpPr>
          <p:cNvPr id="17" name="Ellipse 16">
            <a:extLst>
              <a:ext uri="{FF2B5EF4-FFF2-40B4-BE49-F238E27FC236}">
                <a16:creationId xmlns:a16="http://schemas.microsoft.com/office/drawing/2014/main" id="{ABA7A6CD-A721-415D-BC59-63F41B3FD4BD}"/>
              </a:ext>
            </a:extLst>
          </p:cNvPr>
          <p:cNvSpPr/>
          <p:nvPr/>
        </p:nvSpPr>
        <p:spPr>
          <a:xfrm rot="-900000">
            <a:off x="1015351" y="1791923"/>
            <a:ext cx="914400" cy="914400"/>
          </a:xfrm>
          <a:prstGeom prst="ellipse">
            <a:avLst/>
          </a:prstGeom>
          <a:solidFill>
            <a:srgbClr val="FFFC00">
              <a:alpha val="5000"/>
            </a:srgbClr>
          </a:solidFill>
          <a:ln w="72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l">
              <a:defRPr dirty="0"/>
            </a:pPr>
            <a:endParaRPr lang="en-US" dirty="0">
              <a:solidFill>
                <a:srgbClr val="FFFC00"/>
              </a:solidFill>
            </a:endParaRP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F5A4B516-2505-28B2-B1BB-5CA77EDC1004}"/>
                  </a:ext>
                </a:extLst>
              </p14:cNvPr>
              <p14:cNvContentPartPr/>
              <p14:nvPr/>
            </p14:nvContentPartPr>
            <p14:xfrm>
              <a:off x="3593663" y="3485385"/>
              <a:ext cx="360" cy="360"/>
            </p14:xfrm>
          </p:contentPart>
        </mc:Choice>
        <mc:Fallback xmlns="">
          <p:pic>
            <p:nvPicPr>
              <p:cNvPr id="8" name="Ink 7">
                <a:extLst>
                  <a:ext uri="{FF2B5EF4-FFF2-40B4-BE49-F238E27FC236}">
                    <a16:creationId xmlns:a16="http://schemas.microsoft.com/office/drawing/2014/main" id="{F5A4B516-2505-28B2-B1BB-5CA77EDC1004}"/>
                  </a:ext>
                </a:extLst>
              </p:cNvPr>
              <p:cNvPicPr/>
              <p:nvPr/>
            </p:nvPicPr>
            <p:blipFill>
              <a:blip r:embed="rId5"/>
              <a:stretch>
                <a:fillRect/>
              </a:stretch>
            </p:blipFill>
            <p:spPr>
              <a:xfrm>
                <a:off x="3558023" y="3413385"/>
                <a:ext cx="72000" cy="144000"/>
              </a:xfrm>
              <a:prstGeom prst="rect">
                <a:avLst/>
              </a:prstGeom>
            </p:spPr>
          </p:pic>
        </mc:Fallback>
      </mc:AlternateContent>
      <p:sp>
        <p:nvSpPr>
          <p:cNvPr id="16" name="Elipse 15">
            <a:extLst>
              <a:ext uri="{FF2B5EF4-FFF2-40B4-BE49-F238E27FC236}">
                <a16:creationId xmlns:a16="http://schemas.microsoft.com/office/drawing/2014/main" id="{2781DA46-54A8-46C0-84DE-4ADFF6D8ACD3}"/>
              </a:ext>
            </a:extLst>
          </p:cNvPr>
          <p:cNvSpPr/>
          <p:nvPr/>
        </p:nvSpPr>
        <p:spPr>
          <a:xfrm>
            <a:off x="2862503" y="3349186"/>
            <a:ext cx="731520" cy="731520"/>
          </a:xfrm>
          <a:prstGeom prst="ellipse">
            <a:avLst/>
          </a:prstGeom>
          <a:solidFill>
            <a:srgbClr val="FFFC00">
              <a:alpha val="5000"/>
            </a:srgbClr>
          </a:solidFill>
          <a:ln w="72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l">
              <a:defRPr dirty="0"/>
            </a:pPr>
            <a:endParaRPr lang="de-DE" dirty="0">
              <a:solidFill>
                <a:srgbClr val="FFFC00"/>
              </a:solidFill>
            </a:endParaRPr>
          </a:p>
        </p:txBody>
      </p:sp>
    </p:spTree>
    <p:extLst>
      <p:ext uri="{BB962C8B-B14F-4D97-AF65-F5344CB8AC3E}">
        <p14:creationId xmlns:p14="http://schemas.microsoft.com/office/powerpoint/2010/main" val="1463846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CF36ED-64E6-3502-1492-53129D583E55}"/>
              </a:ext>
            </a:extLst>
          </p:cNvPr>
          <p:cNvSpPr>
            <a:spLocks noGrp="1"/>
          </p:cNvSpPr>
          <p:nvPr>
            <p:ph type="sldNum" sz="quarter" idx="12"/>
          </p:nvPr>
        </p:nvSpPr>
        <p:spPr/>
        <p:txBody>
          <a:bodyPr/>
          <a:lstStyle/>
          <a:p>
            <a:fld id="{1C95DBEE-2C30-4F1D-BD15-3944EDF442B6}" type="slidenum">
              <a:rPr lang="en-GB" smtClean="0"/>
              <a:pPr/>
              <a:t>12</a:t>
            </a:fld>
            <a:endParaRPr lang="en-GB" dirty="0"/>
          </a:p>
        </p:txBody>
      </p:sp>
      <p:sp>
        <p:nvSpPr>
          <p:cNvPr id="3" name="Text Placeholder 2">
            <a:extLst>
              <a:ext uri="{FF2B5EF4-FFF2-40B4-BE49-F238E27FC236}">
                <a16:creationId xmlns:a16="http://schemas.microsoft.com/office/drawing/2014/main" id="{2D779AE7-9BAD-620B-C590-4757BF40F3FA}"/>
              </a:ext>
            </a:extLst>
          </p:cNvPr>
          <p:cNvSpPr>
            <a:spLocks noGrp="1"/>
          </p:cNvSpPr>
          <p:nvPr>
            <p:ph type="body" idx="13"/>
          </p:nvPr>
        </p:nvSpPr>
        <p:spPr/>
        <p:txBody>
          <a:bodyPr/>
          <a:lstStyle/>
          <a:p>
            <a:endParaRPr lang="en-GB" dirty="0"/>
          </a:p>
        </p:txBody>
      </p:sp>
      <p:pic>
        <p:nvPicPr>
          <p:cNvPr id="7" name="Picture 6">
            <a:extLst>
              <a:ext uri="{FF2B5EF4-FFF2-40B4-BE49-F238E27FC236}">
                <a16:creationId xmlns:a16="http://schemas.microsoft.com/office/drawing/2014/main" id="{D27574BD-A3D9-0A5E-8C83-FDAD53881CE1}"/>
              </a:ext>
            </a:extLst>
          </p:cNvPr>
          <p:cNvPicPr>
            <a:picLocks noChangeAspect="1"/>
          </p:cNvPicPr>
          <p:nvPr/>
        </p:nvPicPr>
        <p:blipFill>
          <a:blip r:embed="rId2"/>
          <a:stretch>
            <a:fillRect/>
          </a:stretch>
        </p:blipFill>
        <p:spPr>
          <a:xfrm>
            <a:off x="308610" y="1042987"/>
            <a:ext cx="11590020" cy="4772025"/>
          </a:xfrm>
          <a:prstGeom prst="rect">
            <a:avLst/>
          </a:prstGeom>
        </p:spPr>
      </p:pic>
      <p:sp>
        <p:nvSpPr>
          <p:cNvPr id="8" name="TextBox 7">
            <a:extLst>
              <a:ext uri="{FF2B5EF4-FFF2-40B4-BE49-F238E27FC236}">
                <a16:creationId xmlns:a16="http://schemas.microsoft.com/office/drawing/2014/main" id="{F7B86A26-FAF7-1B78-DD19-1B67FE7A5D7C}"/>
              </a:ext>
            </a:extLst>
          </p:cNvPr>
          <p:cNvSpPr txBox="1"/>
          <p:nvPr/>
        </p:nvSpPr>
        <p:spPr>
          <a:xfrm>
            <a:off x="1794510" y="388620"/>
            <a:ext cx="8001000" cy="458616"/>
          </a:xfrm>
          <a:prstGeom prst="rect">
            <a:avLst/>
          </a:prstGeom>
          <a:noFill/>
        </p:spPr>
        <p:txBody>
          <a:bodyPr wrap="square" lIns="0" tIns="0" rIns="0" bIns="0" rtlCol="0">
            <a:noAutofit/>
          </a:bodyPr>
          <a:lstStyle/>
          <a:p>
            <a:pPr algn="l"/>
            <a:r>
              <a:rPr lang="en-GB" dirty="0"/>
              <a:t>Total Cost Incurred (FRIC and Member since 2015)</a:t>
            </a:r>
          </a:p>
        </p:txBody>
      </p:sp>
      <p:sp>
        <p:nvSpPr>
          <p:cNvPr id="28" name="Ovale 27">
            <a:extLst>
              <a:ext uri="{FF2B5EF4-FFF2-40B4-BE49-F238E27FC236}">
                <a16:creationId xmlns:a16="http://schemas.microsoft.com/office/drawing/2014/main" id="{4A2D5CEE-3711-4358-B8ED-DEA8BC0BA574}"/>
              </a:ext>
            </a:extLst>
          </p:cNvPr>
          <p:cNvSpPr/>
          <p:nvPr/>
        </p:nvSpPr>
        <p:spPr>
          <a:xfrm>
            <a:off x="1578960" y="2793960"/>
            <a:ext cx="692900" cy="759945"/>
          </a:xfrm>
          <a:prstGeom prst="ellipse">
            <a:avLst/>
          </a:prstGeom>
          <a:solidFill>
            <a:srgbClr val="FFFC00">
              <a:alpha val="5000"/>
            </a:srgbClr>
          </a:solidFill>
          <a:ln w="72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l">
              <a:defRPr dirty="0"/>
            </a:pPr>
            <a:endParaRPr lang="en-US" dirty="0">
              <a:solidFill>
                <a:srgbClr val="FFFC00"/>
              </a:solidFill>
            </a:endParaRPr>
          </a:p>
        </p:txBody>
      </p:sp>
      <p:sp>
        <p:nvSpPr>
          <p:cNvPr id="15" name="Ovale 14">
            <a:extLst>
              <a:ext uri="{FF2B5EF4-FFF2-40B4-BE49-F238E27FC236}">
                <a16:creationId xmlns:a16="http://schemas.microsoft.com/office/drawing/2014/main" id="{85D19EA4-EEA9-4C63-9A45-986E3E780421}"/>
              </a:ext>
            </a:extLst>
          </p:cNvPr>
          <p:cNvSpPr/>
          <p:nvPr/>
        </p:nvSpPr>
        <p:spPr>
          <a:xfrm>
            <a:off x="2120400" y="3416040"/>
            <a:ext cx="792482" cy="670951"/>
          </a:xfrm>
          <a:prstGeom prst="ellipse">
            <a:avLst/>
          </a:prstGeom>
          <a:solidFill>
            <a:srgbClr val="FFFC00">
              <a:alpha val="5000"/>
            </a:srgbClr>
          </a:solidFill>
          <a:ln w="72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l">
              <a:defRPr dirty="0"/>
            </a:pPr>
            <a:endParaRPr lang="en-US" dirty="0">
              <a:solidFill>
                <a:srgbClr val="FFFC00"/>
              </a:solidFill>
            </a:endParaRPr>
          </a:p>
        </p:txBody>
      </p:sp>
    </p:spTree>
    <p:extLst>
      <p:ext uri="{BB962C8B-B14F-4D97-AF65-F5344CB8AC3E}">
        <p14:creationId xmlns:p14="http://schemas.microsoft.com/office/powerpoint/2010/main" val="3836529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AA6B54-AD78-5528-B66C-FD54C7A40406}"/>
              </a:ext>
            </a:extLst>
          </p:cNvPr>
          <p:cNvSpPr>
            <a:spLocks noGrp="1"/>
          </p:cNvSpPr>
          <p:nvPr>
            <p:ph type="sldNum" sz="quarter" idx="12"/>
          </p:nvPr>
        </p:nvSpPr>
        <p:spPr/>
        <p:txBody>
          <a:bodyPr/>
          <a:lstStyle/>
          <a:p>
            <a:fld id="{1C95DBEE-2C30-4F1D-BD15-3944EDF442B6}" type="slidenum">
              <a:rPr lang="en-GB" smtClean="0"/>
              <a:pPr/>
              <a:t>13</a:t>
            </a:fld>
            <a:endParaRPr lang="en-GB" dirty="0"/>
          </a:p>
        </p:txBody>
      </p:sp>
      <p:sp>
        <p:nvSpPr>
          <p:cNvPr id="3" name="Text Placeholder 2">
            <a:extLst>
              <a:ext uri="{FF2B5EF4-FFF2-40B4-BE49-F238E27FC236}">
                <a16:creationId xmlns:a16="http://schemas.microsoft.com/office/drawing/2014/main" id="{A0A4A310-DF58-F4EF-ADF8-A906272A0DE5}"/>
              </a:ext>
            </a:extLst>
          </p:cNvPr>
          <p:cNvSpPr>
            <a:spLocks noGrp="1"/>
          </p:cNvSpPr>
          <p:nvPr>
            <p:ph type="body" idx="13"/>
          </p:nvPr>
        </p:nvSpPr>
        <p:spPr/>
        <p:txBody>
          <a:bodyPr/>
          <a:lstStyle/>
          <a:p>
            <a:endParaRPr lang="en-GB" dirty="0"/>
          </a:p>
        </p:txBody>
      </p:sp>
      <p:pic>
        <p:nvPicPr>
          <p:cNvPr id="5" name="Picture 4">
            <a:extLst>
              <a:ext uri="{FF2B5EF4-FFF2-40B4-BE49-F238E27FC236}">
                <a16:creationId xmlns:a16="http://schemas.microsoft.com/office/drawing/2014/main" id="{00D8FC6E-8C41-5479-5FFB-31DD83BA70BA}"/>
              </a:ext>
            </a:extLst>
          </p:cNvPr>
          <p:cNvPicPr>
            <a:picLocks noChangeAspect="1"/>
          </p:cNvPicPr>
          <p:nvPr/>
        </p:nvPicPr>
        <p:blipFill>
          <a:blip r:embed="rId3"/>
          <a:stretch>
            <a:fillRect/>
          </a:stretch>
        </p:blipFill>
        <p:spPr>
          <a:xfrm>
            <a:off x="339365" y="1042987"/>
            <a:ext cx="11216366" cy="4772025"/>
          </a:xfrm>
          <a:prstGeom prst="rect">
            <a:avLst/>
          </a:prstGeom>
        </p:spPr>
      </p:pic>
      <p:sp>
        <p:nvSpPr>
          <p:cNvPr id="6" name="TextBox 5">
            <a:extLst>
              <a:ext uri="{FF2B5EF4-FFF2-40B4-BE49-F238E27FC236}">
                <a16:creationId xmlns:a16="http://schemas.microsoft.com/office/drawing/2014/main" id="{85D29747-A950-2597-A66B-4F48205E1C54}"/>
              </a:ext>
            </a:extLst>
          </p:cNvPr>
          <p:cNvSpPr txBox="1"/>
          <p:nvPr/>
        </p:nvSpPr>
        <p:spPr>
          <a:xfrm>
            <a:off x="880110" y="365760"/>
            <a:ext cx="7863840" cy="481476"/>
          </a:xfrm>
          <a:prstGeom prst="rect">
            <a:avLst/>
          </a:prstGeom>
          <a:noFill/>
        </p:spPr>
        <p:txBody>
          <a:bodyPr wrap="square" lIns="0" tIns="0" rIns="0" bIns="0" rtlCol="0">
            <a:noAutofit/>
          </a:bodyPr>
          <a:lstStyle/>
          <a:p>
            <a:pPr algn="l"/>
            <a:r>
              <a:rPr lang="en-GB" dirty="0"/>
              <a:t>Member Incurred costs only…</a:t>
            </a:r>
          </a:p>
        </p:txBody>
      </p:sp>
      <p:sp>
        <p:nvSpPr>
          <p:cNvPr id="19" name="Ellipse 18">
            <a:extLst>
              <a:ext uri="{FF2B5EF4-FFF2-40B4-BE49-F238E27FC236}">
                <a16:creationId xmlns:a16="http://schemas.microsoft.com/office/drawing/2014/main" id="{D79BBCCC-CE98-477C-A110-50EB40184C9F}"/>
              </a:ext>
            </a:extLst>
          </p:cNvPr>
          <p:cNvSpPr/>
          <p:nvPr/>
        </p:nvSpPr>
        <p:spPr>
          <a:xfrm>
            <a:off x="1639440" y="1855080"/>
            <a:ext cx="731520" cy="731520"/>
          </a:xfrm>
          <a:prstGeom prst="ellipse">
            <a:avLst/>
          </a:prstGeom>
          <a:solidFill>
            <a:srgbClr val="FFFC00">
              <a:alpha val="5000"/>
            </a:srgbClr>
          </a:solidFill>
          <a:ln w="72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l">
              <a:defRPr dirty="0"/>
            </a:pPr>
            <a:endParaRPr lang="en-US" dirty="0">
              <a:solidFill>
                <a:srgbClr val="FFFC00"/>
              </a:solidFill>
            </a:endParaRPr>
          </a:p>
        </p:txBody>
      </p:sp>
      <p:sp>
        <p:nvSpPr>
          <p:cNvPr id="14" name="Oval 13">
            <a:extLst>
              <a:ext uri="{FF2B5EF4-FFF2-40B4-BE49-F238E27FC236}">
                <a16:creationId xmlns:a16="http://schemas.microsoft.com/office/drawing/2014/main" id="{39F9D519-CBFA-4220-9D3F-0911401EB0B2}"/>
              </a:ext>
            </a:extLst>
          </p:cNvPr>
          <p:cNvSpPr/>
          <p:nvPr/>
        </p:nvSpPr>
        <p:spPr>
          <a:xfrm rot="-2700000">
            <a:off x="2139120" y="2490840"/>
            <a:ext cx="731520" cy="731520"/>
          </a:xfrm>
          <a:prstGeom prst="ellipse">
            <a:avLst/>
          </a:prstGeom>
          <a:solidFill>
            <a:srgbClr val="FFFC00">
              <a:alpha val="5000"/>
            </a:srgbClr>
          </a:solidFill>
          <a:ln w="72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l">
              <a:defRPr dirty="0"/>
            </a:pPr>
            <a:endParaRPr lang="en-US" dirty="0">
              <a:solidFill>
                <a:srgbClr val="FFFC00"/>
              </a:solidFill>
            </a:endParaRPr>
          </a:p>
        </p:txBody>
      </p:sp>
      <p:sp>
        <p:nvSpPr>
          <p:cNvPr id="13" name="Elipse 12">
            <a:extLst>
              <a:ext uri="{FF2B5EF4-FFF2-40B4-BE49-F238E27FC236}">
                <a16:creationId xmlns:a16="http://schemas.microsoft.com/office/drawing/2014/main" id="{76184910-C678-4FDC-A9C3-7200387D5439}"/>
              </a:ext>
            </a:extLst>
          </p:cNvPr>
          <p:cNvSpPr/>
          <p:nvPr/>
        </p:nvSpPr>
        <p:spPr>
          <a:xfrm>
            <a:off x="2663155" y="2875457"/>
            <a:ext cx="731520" cy="548640"/>
          </a:xfrm>
          <a:prstGeom prst="ellipse">
            <a:avLst/>
          </a:prstGeom>
          <a:solidFill>
            <a:srgbClr val="FFFC00">
              <a:alpha val="5000"/>
            </a:srgbClr>
          </a:solidFill>
          <a:ln w="72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l">
              <a:defRPr dirty="0"/>
            </a:pPr>
            <a:endParaRPr lang="en-US" dirty="0">
              <a:solidFill>
                <a:srgbClr val="FFFC00"/>
              </a:solidFill>
            </a:endParaRPr>
          </a:p>
        </p:txBody>
      </p:sp>
      <p:sp>
        <p:nvSpPr>
          <p:cNvPr id="18" name="Elipse 17">
            <a:extLst>
              <a:ext uri="{FF2B5EF4-FFF2-40B4-BE49-F238E27FC236}">
                <a16:creationId xmlns:a16="http://schemas.microsoft.com/office/drawing/2014/main" id="{6D253DAE-4178-4C72-9E8F-FD01E1B7E933}"/>
              </a:ext>
            </a:extLst>
          </p:cNvPr>
          <p:cNvSpPr/>
          <p:nvPr/>
        </p:nvSpPr>
        <p:spPr>
          <a:xfrm>
            <a:off x="3383640" y="3107160"/>
            <a:ext cx="365760" cy="365760"/>
          </a:xfrm>
          <a:prstGeom prst="ellipse">
            <a:avLst/>
          </a:prstGeom>
          <a:solidFill>
            <a:srgbClr val="FFFC00">
              <a:alpha val="5000"/>
            </a:srgbClr>
          </a:solidFill>
          <a:ln w="72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l">
              <a:defRPr dirty="0"/>
            </a:pPr>
            <a:endParaRPr lang="en-US" dirty="0">
              <a:solidFill>
                <a:srgbClr val="FFFC00"/>
              </a:solidFill>
            </a:endParaRPr>
          </a:p>
        </p:txBody>
      </p:sp>
      <p:sp>
        <p:nvSpPr>
          <p:cNvPr id="31" name="Ellipse 30">
            <a:extLst>
              <a:ext uri="{FF2B5EF4-FFF2-40B4-BE49-F238E27FC236}">
                <a16:creationId xmlns:a16="http://schemas.microsoft.com/office/drawing/2014/main" id="{3188AA83-135A-4CB4-A626-63AC2C35F0FD}"/>
              </a:ext>
            </a:extLst>
          </p:cNvPr>
          <p:cNvSpPr/>
          <p:nvPr/>
        </p:nvSpPr>
        <p:spPr>
          <a:xfrm>
            <a:off x="3814560" y="2978640"/>
            <a:ext cx="548640" cy="548640"/>
          </a:xfrm>
          <a:prstGeom prst="ellipse">
            <a:avLst/>
          </a:prstGeom>
          <a:solidFill>
            <a:srgbClr val="FFFC00">
              <a:alpha val="5000"/>
            </a:srgbClr>
          </a:solidFill>
          <a:ln w="72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l">
              <a:defRPr dirty="0"/>
            </a:pPr>
            <a:endParaRPr lang="de-DE" dirty="0">
              <a:solidFill>
                <a:srgbClr val="FFFC00"/>
              </a:solidFill>
            </a:endParaRPr>
          </a:p>
        </p:txBody>
      </p:sp>
    </p:spTree>
    <p:extLst>
      <p:ext uri="{BB962C8B-B14F-4D97-AF65-F5344CB8AC3E}">
        <p14:creationId xmlns:p14="http://schemas.microsoft.com/office/powerpoint/2010/main" val="1719602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9B3208-07A7-F397-93AC-028FD7CBD6FA}"/>
              </a:ext>
            </a:extLst>
          </p:cNvPr>
          <p:cNvSpPr>
            <a:spLocks noGrp="1"/>
          </p:cNvSpPr>
          <p:nvPr>
            <p:ph type="sldNum" sz="quarter" idx="12"/>
          </p:nvPr>
        </p:nvSpPr>
        <p:spPr/>
        <p:txBody>
          <a:bodyPr/>
          <a:lstStyle/>
          <a:p>
            <a:fld id="{1C95DBEE-2C30-4F1D-BD15-3944EDF442B6}" type="slidenum">
              <a:rPr lang="en-GB" smtClean="0"/>
              <a:pPr/>
              <a:t>14</a:t>
            </a:fld>
            <a:endParaRPr lang="en-GB" dirty="0"/>
          </a:p>
        </p:txBody>
      </p:sp>
      <p:sp>
        <p:nvSpPr>
          <p:cNvPr id="3" name="Text Placeholder 2">
            <a:extLst>
              <a:ext uri="{FF2B5EF4-FFF2-40B4-BE49-F238E27FC236}">
                <a16:creationId xmlns:a16="http://schemas.microsoft.com/office/drawing/2014/main" id="{16EFDCF2-22DA-2668-9BC5-E6655EBB247F}"/>
              </a:ext>
            </a:extLst>
          </p:cNvPr>
          <p:cNvSpPr>
            <a:spLocks noGrp="1"/>
          </p:cNvSpPr>
          <p:nvPr>
            <p:ph type="body" idx="13"/>
          </p:nvPr>
        </p:nvSpPr>
        <p:spPr>
          <a:xfrm>
            <a:off x="417513" y="1879112"/>
            <a:ext cx="8459863" cy="766811"/>
          </a:xfrm>
        </p:spPr>
        <p:txBody>
          <a:bodyPr/>
          <a:lstStyle/>
          <a:p>
            <a:r>
              <a:rPr lang="en-GB" dirty="0"/>
              <a:t>Blues on and Blues Off</a:t>
            </a:r>
          </a:p>
        </p:txBody>
      </p:sp>
      <p:pic>
        <p:nvPicPr>
          <p:cNvPr id="4" name="Picture 3">
            <a:extLst>
              <a:ext uri="{FF2B5EF4-FFF2-40B4-BE49-F238E27FC236}">
                <a16:creationId xmlns:a16="http://schemas.microsoft.com/office/drawing/2014/main" id="{D1D3EAC0-D2DC-F23A-8FD0-8CD0C99C445C}"/>
              </a:ext>
            </a:extLst>
          </p:cNvPr>
          <p:cNvPicPr>
            <a:picLocks noChangeAspect="1"/>
          </p:cNvPicPr>
          <p:nvPr/>
        </p:nvPicPr>
        <p:blipFill>
          <a:blip r:embed="rId3"/>
          <a:stretch>
            <a:fillRect/>
          </a:stretch>
        </p:blipFill>
        <p:spPr>
          <a:xfrm>
            <a:off x="5681433" y="3629320"/>
            <a:ext cx="4319817" cy="2428580"/>
          </a:xfrm>
          <a:prstGeom prst="rect">
            <a:avLst/>
          </a:prstGeom>
        </p:spPr>
      </p:pic>
    </p:spTree>
    <p:extLst>
      <p:ext uri="{BB962C8B-B14F-4D97-AF65-F5344CB8AC3E}">
        <p14:creationId xmlns:p14="http://schemas.microsoft.com/office/powerpoint/2010/main" val="4267146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lue rectangles with black text&#10;&#10;AI-generated content may be incorrect.">
            <a:extLst>
              <a:ext uri="{FF2B5EF4-FFF2-40B4-BE49-F238E27FC236}">
                <a16:creationId xmlns:a16="http://schemas.microsoft.com/office/drawing/2014/main" id="{4968D3CB-6DD5-DBB8-C642-F597110CF440}"/>
              </a:ext>
            </a:extLst>
          </p:cNvPr>
          <p:cNvPicPr>
            <a:picLocks noGrp="1" noChangeAspect="1"/>
          </p:cNvPicPr>
          <p:nvPr>
            <p:ph idx="1"/>
          </p:nvPr>
        </p:nvPicPr>
        <p:blipFill>
          <a:blip r:embed="rId3"/>
          <a:srcRect l="17973" r="26839"/>
          <a:stretch>
            <a:fillRect/>
          </a:stretch>
        </p:blipFill>
        <p:spPr>
          <a:xfrm>
            <a:off x="6566052" y="1522414"/>
            <a:ext cx="5206847" cy="3703148"/>
          </a:xfrm>
          <a:noFill/>
        </p:spPr>
      </p:pic>
      <p:sp>
        <p:nvSpPr>
          <p:cNvPr id="4" name="Slide Number Placeholder 3">
            <a:extLst>
              <a:ext uri="{FF2B5EF4-FFF2-40B4-BE49-F238E27FC236}">
                <a16:creationId xmlns:a16="http://schemas.microsoft.com/office/drawing/2014/main" id="{068D4D18-512C-8374-E72E-C094F77D57C3}"/>
              </a:ext>
            </a:extLst>
          </p:cNvPr>
          <p:cNvSpPr>
            <a:spLocks noGrp="1"/>
          </p:cNvSpPr>
          <p:nvPr>
            <p:ph type="sldNum" sz="quarter" idx="12"/>
          </p:nvPr>
        </p:nvSpPr>
        <p:spPr>
          <a:xfrm>
            <a:off x="417513" y="6358325"/>
            <a:ext cx="360000" cy="220240"/>
          </a:xfrm>
        </p:spPr>
        <p:txBody>
          <a:bodyPr anchor="ctr">
            <a:normAutofit/>
          </a:bodyPr>
          <a:lstStyle/>
          <a:p>
            <a:pPr>
              <a:spcAft>
                <a:spcPts val="600"/>
              </a:spcAft>
            </a:pPr>
            <a:fld id="{1C95DBEE-2C30-4F1D-BD15-3944EDF442B6}" type="slidenum">
              <a:rPr lang="en-GB" smtClean="0"/>
              <a:pPr>
                <a:spcAft>
                  <a:spcPts val="600"/>
                </a:spcAft>
              </a:pPr>
              <a:t>15</a:t>
            </a:fld>
            <a:endParaRPr lang="en-GB"/>
          </a:p>
        </p:txBody>
      </p:sp>
      <p:sp>
        <p:nvSpPr>
          <p:cNvPr id="11" name="Text Placeholder 4">
            <a:extLst>
              <a:ext uri="{FF2B5EF4-FFF2-40B4-BE49-F238E27FC236}">
                <a16:creationId xmlns:a16="http://schemas.microsoft.com/office/drawing/2014/main" id="{82C20B5A-D1D4-A02F-2B74-A26D54EAA44A}"/>
              </a:ext>
            </a:extLst>
          </p:cNvPr>
          <p:cNvSpPr>
            <a:spLocks noGrp="1"/>
          </p:cNvSpPr>
          <p:nvPr>
            <p:ph type="body" idx="13"/>
          </p:nvPr>
        </p:nvSpPr>
        <p:spPr>
          <a:xfrm>
            <a:off x="417514" y="1485413"/>
            <a:ext cx="4939932" cy="1183360"/>
          </a:xfrm>
        </p:spPr>
        <p:txBody>
          <a:bodyPr/>
          <a:lstStyle/>
          <a:p>
            <a:r>
              <a:rPr lang="en-US" dirty="0"/>
              <a:t>Blues On and Off Motor Claims Count</a:t>
            </a:r>
          </a:p>
        </p:txBody>
      </p:sp>
      <p:sp>
        <p:nvSpPr>
          <p:cNvPr id="2" name="TextBox 1">
            <a:extLst>
              <a:ext uri="{FF2B5EF4-FFF2-40B4-BE49-F238E27FC236}">
                <a16:creationId xmlns:a16="http://schemas.microsoft.com/office/drawing/2014/main" id="{274E593F-E3F1-7085-183C-A2BDBCA72986}"/>
              </a:ext>
            </a:extLst>
          </p:cNvPr>
          <p:cNvSpPr txBox="1"/>
          <p:nvPr/>
        </p:nvSpPr>
        <p:spPr>
          <a:xfrm>
            <a:off x="8168715" y="1573910"/>
            <a:ext cx="2001520" cy="443718"/>
          </a:xfrm>
          <a:prstGeom prst="rect">
            <a:avLst/>
          </a:prstGeom>
          <a:noFill/>
        </p:spPr>
        <p:txBody>
          <a:bodyPr wrap="square" lIns="0" tIns="0" rIns="0" bIns="0" rtlCol="0">
            <a:noAutofit/>
          </a:bodyPr>
          <a:lstStyle/>
          <a:p>
            <a:pPr algn="l"/>
            <a:r>
              <a:rPr lang="en-GB" dirty="0">
                <a:highlight>
                  <a:srgbClr val="FFFF00"/>
                </a:highlight>
              </a:rPr>
              <a:t>3045</a:t>
            </a:r>
          </a:p>
        </p:txBody>
      </p:sp>
      <p:sp>
        <p:nvSpPr>
          <p:cNvPr id="3" name="TextBox 2">
            <a:extLst>
              <a:ext uri="{FF2B5EF4-FFF2-40B4-BE49-F238E27FC236}">
                <a16:creationId xmlns:a16="http://schemas.microsoft.com/office/drawing/2014/main" id="{43AC4D1D-DC10-70B3-462D-0BCC9A509157}"/>
              </a:ext>
            </a:extLst>
          </p:cNvPr>
          <p:cNvSpPr txBox="1"/>
          <p:nvPr/>
        </p:nvSpPr>
        <p:spPr>
          <a:xfrm>
            <a:off x="10668001" y="3429000"/>
            <a:ext cx="619760" cy="320040"/>
          </a:xfrm>
          <a:prstGeom prst="rect">
            <a:avLst/>
          </a:prstGeom>
          <a:noFill/>
        </p:spPr>
        <p:txBody>
          <a:bodyPr wrap="square" lIns="0" tIns="0" rIns="0" bIns="0" rtlCol="0">
            <a:noAutofit/>
          </a:bodyPr>
          <a:lstStyle/>
          <a:p>
            <a:pPr algn="l"/>
            <a:r>
              <a:rPr lang="en-GB" dirty="0">
                <a:highlight>
                  <a:srgbClr val="FFFF00"/>
                </a:highlight>
              </a:rPr>
              <a:t>1125</a:t>
            </a:r>
          </a:p>
        </p:txBody>
      </p:sp>
    </p:spTree>
    <p:extLst>
      <p:ext uri="{BB962C8B-B14F-4D97-AF65-F5344CB8AC3E}">
        <p14:creationId xmlns:p14="http://schemas.microsoft.com/office/powerpoint/2010/main" val="2023271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41165-B39E-6D21-2653-A53FAE2DC14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31A0C8E0-47B6-ED2E-8F2F-CC1BF3B72819}"/>
              </a:ext>
            </a:extLst>
          </p:cNvPr>
          <p:cNvSpPr>
            <a:spLocks noGrp="1"/>
          </p:cNvSpPr>
          <p:nvPr>
            <p:ph type="title"/>
          </p:nvPr>
        </p:nvSpPr>
        <p:spPr>
          <a:xfrm>
            <a:off x="417513" y="608013"/>
            <a:ext cx="11355387" cy="592137"/>
          </a:xfrm>
        </p:spPr>
        <p:txBody>
          <a:bodyPr/>
          <a:lstStyle/>
          <a:p>
            <a:r>
              <a:rPr lang="en-US" dirty="0"/>
              <a:t>Motor Claims Count excl Nil value – Blues Off</a:t>
            </a:r>
          </a:p>
        </p:txBody>
      </p:sp>
      <p:sp>
        <p:nvSpPr>
          <p:cNvPr id="12" name="Slide Number Placeholder 3">
            <a:extLst>
              <a:ext uri="{FF2B5EF4-FFF2-40B4-BE49-F238E27FC236}">
                <a16:creationId xmlns:a16="http://schemas.microsoft.com/office/drawing/2014/main" id="{BE35C8F9-CB67-F47E-60A3-3A551482EB41}"/>
              </a:ext>
            </a:extLst>
          </p:cNvPr>
          <p:cNvSpPr>
            <a:spLocks noGrp="1"/>
          </p:cNvSpPr>
          <p:nvPr>
            <p:ph type="sldNum" sz="quarter" idx="12"/>
          </p:nvPr>
        </p:nvSpPr>
        <p:spPr>
          <a:xfrm>
            <a:off x="417513" y="6358325"/>
            <a:ext cx="360000" cy="220240"/>
          </a:xfrm>
        </p:spPr>
        <p:txBody>
          <a:bodyPr/>
          <a:lstStyle/>
          <a:p>
            <a:pPr>
              <a:spcAft>
                <a:spcPts val="600"/>
              </a:spcAft>
            </a:pPr>
            <a:fld id="{1C95DBEE-2C30-4F1D-BD15-3944EDF442B6}" type="slidenum">
              <a:rPr lang="en-GB" smtClean="0"/>
              <a:pPr>
                <a:spcAft>
                  <a:spcPts val="600"/>
                </a:spcAft>
              </a:pPr>
              <a:t>16</a:t>
            </a:fld>
            <a:endParaRPr lang="en-GB"/>
          </a:p>
        </p:txBody>
      </p:sp>
      <p:pic>
        <p:nvPicPr>
          <p:cNvPr id="8" name="Picture 7">
            <a:extLst>
              <a:ext uri="{FF2B5EF4-FFF2-40B4-BE49-F238E27FC236}">
                <a16:creationId xmlns:a16="http://schemas.microsoft.com/office/drawing/2014/main" id="{414F6B26-C45E-39B8-B477-DA3268A44517}"/>
              </a:ext>
            </a:extLst>
          </p:cNvPr>
          <p:cNvPicPr>
            <a:picLocks noChangeAspect="1"/>
          </p:cNvPicPr>
          <p:nvPr/>
        </p:nvPicPr>
        <p:blipFill>
          <a:blip r:embed="rId2"/>
          <a:stretch>
            <a:fillRect/>
          </a:stretch>
        </p:blipFill>
        <p:spPr>
          <a:xfrm>
            <a:off x="145915" y="1042987"/>
            <a:ext cx="11626986" cy="4772025"/>
          </a:xfrm>
          <a:prstGeom prst="rect">
            <a:avLst/>
          </a:prstGeom>
        </p:spPr>
      </p:pic>
    </p:spTree>
    <p:extLst>
      <p:ext uri="{BB962C8B-B14F-4D97-AF65-F5344CB8AC3E}">
        <p14:creationId xmlns:p14="http://schemas.microsoft.com/office/powerpoint/2010/main" val="3406438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79ED1-DCD2-BAC8-9FEC-486ABA912BDF}"/>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32FC0734-EFF2-8777-413D-1547EC4391E6}"/>
              </a:ext>
            </a:extLst>
          </p:cNvPr>
          <p:cNvSpPr>
            <a:spLocks noGrp="1"/>
          </p:cNvSpPr>
          <p:nvPr>
            <p:ph type="title"/>
          </p:nvPr>
        </p:nvSpPr>
        <p:spPr>
          <a:xfrm>
            <a:off x="417513" y="608013"/>
            <a:ext cx="11355387" cy="592137"/>
          </a:xfrm>
        </p:spPr>
        <p:txBody>
          <a:bodyPr/>
          <a:lstStyle/>
          <a:p>
            <a:r>
              <a:rPr lang="en-US" dirty="0"/>
              <a:t>Motor Claims Count excl Nil value – Blues On</a:t>
            </a:r>
          </a:p>
        </p:txBody>
      </p:sp>
      <p:sp>
        <p:nvSpPr>
          <p:cNvPr id="12" name="Slide Number Placeholder 3">
            <a:extLst>
              <a:ext uri="{FF2B5EF4-FFF2-40B4-BE49-F238E27FC236}">
                <a16:creationId xmlns:a16="http://schemas.microsoft.com/office/drawing/2014/main" id="{9E30B40D-B260-8932-EF60-C0AF04A02209}"/>
              </a:ext>
            </a:extLst>
          </p:cNvPr>
          <p:cNvSpPr>
            <a:spLocks noGrp="1"/>
          </p:cNvSpPr>
          <p:nvPr>
            <p:ph type="sldNum" sz="quarter" idx="12"/>
          </p:nvPr>
        </p:nvSpPr>
        <p:spPr>
          <a:xfrm>
            <a:off x="417513" y="6358325"/>
            <a:ext cx="360000" cy="220240"/>
          </a:xfrm>
        </p:spPr>
        <p:txBody>
          <a:bodyPr/>
          <a:lstStyle/>
          <a:p>
            <a:pPr>
              <a:spcAft>
                <a:spcPts val="600"/>
              </a:spcAft>
            </a:pPr>
            <a:fld id="{1C95DBEE-2C30-4F1D-BD15-3944EDF442B6}" type="slidenum">
              <a:rPr lang="en-GB" smtClean="0"/>
              <a:pPr>
                <a:spcAft>
                  <a:spcPts val="600"/>
                </a:spcAft>
              </a:pPr>
              <a:t>17</a:t>
            </a:fld>
            <a:endParaRPr lang="en-GB"/>
          </a:p>
        </p:txBody>
      </p:sp>
      <p:pic>
        <p:nvPicPr>
          <p:cNvPr id="3" name="Picture 2">
            <a:extLst>
              <a:ext uri="{FF2B5EF4-FFF2-40B4-BE49-F238E27FC236}">
                <a16:creationId xmlns:a16="http://schemas.microsoft.com/office/drawing/2014/main" id="{625DA7DD-9387-42AA-47E5-2009F6E35DFE}"/>
              </a:ext>
            </a:extLst>
          </p:cNvPr>
          <p:cNvPicPr>
            <a:picLocks noChangeAspect="1"/>
          </p:cNvPicPr>
          <p:nvPr/>
        </p:nvPicPr>
        <p:blipFill>
          <a:blip r:embed="rId2"/>
          <a:stretch>
            <a:fillRect/>
          </a:stretch>
        </p:blipFill>
        <p:spPr>
          <a:xfrm>
            <a:off x="0" y="1042987"/>
            <a:ext cx="12039600" cy="4772025"/>
          </a:xfrm>
          <a:prstGeom prst="rect">
            <a:avLst/>
          </a:prstGeom>
        </p:spPr>
      </p:pic>
    </p:spTree>
    <p:extLst>
      <p:ext uri="{BB962C8B-B14F-4D97-AF65-F5344CB8AC3E}">
        <p14:creationId xmlns:p14="http://schemas.microsoft.com/office/powerpoint/2010/main" val="346735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AB815-8636-4BE9-0717-8E339B8389FF}"/>
              </a:ext>
            </a:extLst>
          </p:cNvPr>
          <p:cNvSpPr>
            <a:spLocks noGrp="1"/>
          </p:cNvSpPr>
          <p:nvPr>
            <p:ph type="title"/>
          </p:nvPr>
        </p:nvSpPr>
        <p:spPr/>
        <p:txBody>
          <a:bodyPr/>
          <a:lstStyle/>
          <a:p>
            <a:r>
              <a:rPr lang="en-GB" dirty="0"/>
              <a:t>Claims Frequency Ratio – excludes Nil</a:t>
            </a:r>
          </a:p>
        </p:txBody>
      </p:sp>
      <p:pic>
        <p:nvPicPr>
          <p:cNvPr id="5" name="Content Placeholder 4">
            <a:extLst>
              <a:ext uri="{FF2B5EF4-FFF2-40B4-BE49-F238E27FC236}">
                <a16:creationId xmlns:a16="http://schemas.microsoft.com/office/drawing/2014/main" id="{84C849B2-637E-0F64-F777-B4DFE53B7708}"/>
              </a:ext>
            </a:extLst>
          </p:cNvPr>
          <p:cNvPicPr>
            <a:picLocks noGrp="1" noChangeAspect="1"/>
          </p:cNvPicPr>
          <p:nvPr>
            <p:ph idx="1"/>
          </p:nvPr>
        </p:nvPicPr>
        <p:blipFill>
          <a:blip r:embed="rId3"/>
          <a:stretch>
            <a:fillRect/>
          </a:stretch>
        </p:blipFill>
        <p:spPr>
          <a:xfrm>
            <a:off x="262647" y="1525588"/>
            <a:ext cx="11003462" cy="4464050"/>
          </a:xfrm>
          <a:prstGeom prst="rect">
            <a:avLst/>
          </a:prstGeom>
        </p:spPr>
      </p:pic>
      <p:sp>
        <p:nvSpPr>
          <p:cNvPr id="4" name="Slide Number Placeholder 3">
            <a:extLst>
              <a:ext uri="{FF2B5EF4-FFF2-40B4-BE49-F238E27FC236}">
                <a16:creationId xmlns:a16="http://schemas.microsoft.com/office/drawing/2014/main" id="{D4BEF1D8-2D8B-824F-08D6-8D6AE825248D}"/>
              </a:ext>
            </a:extLst>
          </p:cNvPr>
          <p:cNvSpPr>
            <a:spLocks noGrp="1"/>
          </p:cNvSpPr>
          <p:nvPr>
            <p:ph type="sldNum" sz="quarter" idx="12"/>
          </p:nvPr>
        </p:nvSpPr>
        <p:spPr/>
        <p:txBody>
          <a:bodyPr/>
          <a:lstStyle/>
          <a:p>
            <a:fld id="{1C95DBEE-2C30-4F1D-BD15-3944EDF442B6}" type="slidenum">
              <a:rPr lang="en-GB" smtClean="0"/>
              <a:t>18</a:t>
            </a:fld>
            <a:endParaRPr lang="en-GB" dirty="0"/>
          </a:p>
        </p:txBody>
      </p:sp>
    </p:spTree>
    <p:extLst>
      <p:ext uri="{BB962C8B-B14F-4D97-AF65-F5344CB8AC3E}">
        <p14:creationId xmlns:p14="http://schemas.microsoft.com/office/powerpoint/2010/main" val="2858236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FA581-E7B7-0382-A57B-A2FF6E8F267E}"/>
              </a:ext>
            </a:extLst>
          </p:cNvPr>
          <p:cNvSpPr>
            <a:spLocks noGrp="1"/>
          </p:cNvSpPr>
          <p:nvPr>
            <p:ph type="ctrTitle"/>
          </p:nvPr>
        </p:nvSpPr>
        <p:spPr>
          <a:xfrm>
            <a:off x="456801" y="357250"/>
            <a:ext cx="6384265" cy="848586"/>
          </a:xfrm>
        </p:spPr>
        <p:txBody>
          <a:bodyPr/>
          <a:lstStyle/>
          <a:p>
            <a:r>
              <a:rPr lang="en-GB" dirty="0"/>
              <a:t>My Question to you is why?</a:t>
            </a:r>
          </a:p>
        </p:txBody>
      </p:sp>
      <p:sp>
        <p:nvSpPr>
          <p:cNvPr id="3" name="Subtitle 2">
            <a:extLst>
              <a:ext uri="{FF2B5EF4-FFF2-40B4-BE49-F238E27FC236}">
                <a16:creationId xmlns:a16="http://schemas.microsoft.com/office/drawing/2014/main" id="{C97FC84D-CD9D-E26F-537D-3A729AB223EA}"/>
              </a:ext>
            </a:extLst>
          </p:cNvPr>
          <p:cNvSpPr>
            <a:spLocks noGrp="1"/>
          </p:cNvSpPr>
          <p:nvPr>
            <p:ph type="subTitle" idx="1"/>
          </p:nvPr>
        </p:nvSpPr>
        <p:spPr/>
        <p:txBody>
          <a:bodyPr/>
          <a:lstStyle/>
          <a:p>
            <a:r>
              <a:rPr lang="en-GB" dirty="0">
                <a:solidFill>
                  <a:srgbClr val="0000FF"/>
                </a:solidFill>
              </a:rPr>
              <a:t> Collision ratio creeping up?</a:t>
            </a:r>
          </a:p>
        </p:txBody>
      </p:sp>
    </p:spTree>
    <p:extLst>
      <p:ext uri="{BB962C8B-B14F-4D97-AF65-F5344CB8AC3E}">
        <p14:creationId xmlns:p14="http://schemas.microsoft.com/office/powerpoint/2010/main" val="2509355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8DE6E2F-6AB2-EE10-0713-85BA27C927C0}"/>
              </a:ext>
            </a:extLst>
          </p:cNvPr>
          <p:cNvSpPr>
            <a:spLocks noGrp="1"/>
          </p:cNvSpPr>
          <p:nvPr>
            <p:ph type="title"/>
          </p:nvPr>
        </p:nvSpPr>
        <p:spPr>
          <a:xfrm>
            <a:off x="417513" y="608013"/>
            <a:ext cx="11355387" cy="592137"/>
          </a:xfrm>
        </p:spPr>
        <p:txBody>
          <a:bodyPr/>
          <a:lstStyle/>
          <a:p>
            <a:r>
              <a:rPr lang="en-US" dirty="0"/>
              <a:t>Motor Claims Count excl Nil value</a:t>
            </a:r>
          </a:p>
        </p:txBody>
      </p:sp>
      <p:sp>
        <p:nvSpPr>
          <p:cNvPr id="12" name="Slide Number Placeholder 3">
            <a:extLst>
              <a:ext uri="{FF2B5EF4-FFF2-40B4-BE49-F238E27FC236}">
                <a16:creationId xmlns:a16="http://schemas.microsoft.com/office/drawing/2014/main" id="{D9E0433C-0E24-40E9-308E-090FBCC8601D}"/>
              </a:ext>
            </a:extLst>
          </p:cNvPr>
          <p:cNvSpPr>
            <a:spLocks noGrp="1"/>
          </p:cNvSpPr>
          <p:nvPr>
            <p:ph type="sldNum" sz="quarter" idx="12"/>
          </p:nvPr>
        </p:nvSpPr>
        <p:spPr>
          <a:xfrm>
            <a:off x="417513" y="6358325"/>
            <a:ext cx="360000" cy="220240"/>
          </a:xfrm>
        </p:spPr>
        <p:txBody>
          <a:bodyPr/>
          <a:lstStyle/>
          <a:p>
            <a:pPr>
              <a:spcAft>
                <a:spcPts val="600"/>
              </a:spcAft>
            </a:pPr>
            <a:fld id="{1C95DBEE-2C30-4F1D-BD15-3944EDF442B6}" type="slidenum">
              <a:rPr lang="en-GB" smtClean="0"/>
              <a:pPr>
                <a:spcAft>
                  <a:spcPts val="600"/>
                </a:spcAft>
              </a:pPr>
              <a:t>2</a:t>
            </a:fld>
            <a:endParaRPr lang="en-GB"/>
          </a:p>
        </p:txBody>
      </p:sp>
      <p:pic>
        <p:nvPicPr>
          <p:cNvPr id="3" name="Picture 2">
            <a:extLst>
              <a:ext uri="{FF2B5EF4-FFF2-40B4-BE49-F238E27FC236}">
                <a16:creationId xmlns:a16="http://schemas.microsoft.com/office/drawing/2014/main" id="{C61A1CFA-B8F1-F765-0262-1FFDCE6D3426}"/>
              </a:ext>
            </a:extLst>
          </p:cNvPr>
          <p:cNvPicPr>
            <a:picLocks noChangeAspect="1"/>
          </p:cNvPicPr>
          <p:nvPr/>
        </p:nvPicPr>
        <p:blipFill>
          <a:blip r:embed="rId3"/>
          <a:stretch>
            <a:fillRect/>
          </a:stretch>
        </p:blipFill>
        <p:spPr>
          <a:xfrm>
            <a:off x="568960" y="1042987"/>
            <a:ext cx="10962640" cy="5053013"/>
          </a:xfrm>
          <a:prstGeom prst="rect">
            <a:avLst/>
          </a:prstGeom>
        </p:spPr>
      </p:pic>
    </p:spTree>
    <p:extLst>
      <p:ext uri="{BB962C8B-B14F-4D97-AF65-F5344CB8AC3E}">
        <p14:creationId xmlns:p14="http://schemas.microsoft.com/office/powerpoint/2010/main" val="2024460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EEA3A-1810-1B94-E9D4-CF9FD27EF2E3}"/>
              </a:ext>
            </a:extLst>
          </p:cNvPr>
          <p:cNvSpPr>
            <a:spLocks noGrp="1"/>
          </p:cNvSpPr>
          <p:nvPr>
            <p:ph type="title"/>
          </p:nvPr>
        </p:nvSpPr>
        <p:spPr>
          <a:xfrm>
            <a:off x="598584" y="636588"/>
            <a:ext cx="8177771" cy="1465589"/>
          </a:xfrm>
        </p:spPr>
        <p:txBody>
          <a:bodyPr anchor="b">
            <a:normAutofit/>
          </a:bodyPr>
          <a:lstStyle/>
          <a:p>
            <a:r>
              <a:rPr lang="en-GB" dirty="0"/>
              <a:t>How can we reduce collision with Parked and Unattended Vehicles?</a:t>
            </a:r>
          </a:p>
        </p:txBody>
      </p:sp>
      <p:sp>
        <p:nvSpPr>
          <p:cNvPr id="3" name="Subtitle 2">
            <a:extLst>
              <a:ext uri="{FF2B5EF4-FFF2-40B4-BE49-F238E27FC236}">
                <a16:creationId xmlns:a16="http://schemas.microsoft.com/office/drawing/2014/main" id="{777805A8-8E64-EB13-A9C6-5CC4D033447F}"/>
              </a:ext>
            </a:extLst>
          </p:cNvPr>
          <p:cNvSpPr>
            <a:spLocks noGrp="1"/>
          </p:cNvSpPr>
          <p:nvPr>
            <p:ph type="body" idx="1"/>
          </p:nvPr>
        </p:nvSpPr>
        <p:spPr>
          <a:xfrm>
            <a:off x="598585" y="3223210"/>
            <a:ext cx="5841126" cy="2165913"/>
          </a:xfrm>
        </p:spPr>
        <p:txBody>
          <a:bodyPr>
            <a:normAutofit/>
          </a:bodyPr>
          <a:lstStyle/>
          <a:p>
            <a:endParaRPr lang="en-GB" dirty="0"/>
          </a:p>
          <a:p>
            <a:endParaRPr lang="en-GB" dirty="0"/>
          </a:p>
          <a:p>
            <a:r>
              <a:rPr lang="en-GB" sz="4400" dirty="0"/>
              <a:t>Over to you…………..</a:t>
            </a:r>
          </a:p>
        </p:txBody>
      </p:sp>
      <p:pic>
        <p:nvPicPr>
          <p:cNvPr id="5" name="Picture 4">
            <a:extLst>
              <a:ext uri="{FF2B5EF4-FFF2-40B4-BE49-F238E27FC236}">
                <a16:creationId xmlns:a16="http://schemas.microsoft.com/office/drawing/2014/main" id="{57C0E973-9930-3866-396F-0878877F1FBC}"/>
              </a:ext>
            </a:extLst>
          </p:cNvPr>
          <p:cNvPicPr>
            <a:picLocks noChangeAspect="1"/>
          </p:cNvPicPr>
          <p:nvPr/>
        </p:nvPicPr>
        <p:blipFill>
          <a:blip r:embed="rId3"/>
          <a:stretch>
            <a:fillRect/>
          </a:stretch>
        </p:blipFill>
        <p:spPr>
          <a:xfrm>
            <a:off x="6096001" y="3429000"/>
            <a:ext cx="3800474" cy="2014537"/>
          </a:xfrm>
          <a:prstGeom prst="rect">
            <a:avLst/>
          </a:prstGeom>
        </p:spPr>
      </p:pic>
    </p:spTree>
    <p:extLst>
      <p:ext uri="{BB962C8B-B14F-4D97-AF65-F5344CB8AC3E}">
        <p14:creationId xmlns:p14="http://schemas.microsoft.com/office/powerpoint/2010/main" val="815276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B4E04-064C-2BAB-AFED-BE8DA81A3960}"/>
              </a:ext>
            </a:extLst>
          </p:cNvPr>
          <p:cNvSpPr>
            <a:spLocks noGrp="1"/>
          </p:cNvSpPr>
          <p:nvPr>
            <p:ph type="ctrTitle"/>
          </p:nvPr>
        </p:nvSpPr>
        <p:spPr>
          <a:xfrm>
            <a:off x="982495" y="2033081"/>
            <a:ext cx="9980578" cy="4202349"/>
          </a:xfrm>
          <a:noFill/>
        </p:spPr>
        <p:txBody>
          <a:bodyPr/>
          <a:lstStyle/>
          <a:p>
            <a:br>
              <a:rPr lang="en-GB" sz="2000" dirty="0">
                <a:solidFill>
                  <a:schemeClr val="tx1"/>
                </a:solidFill>
              </a:rPr>
            </a:br>
            <a:br>
              <a:rPr lang="en-GB" sz="2000" dirty="0">
                <a:solidFill>
                  <a:schemeClr val="tx1"/>
                </a:solidFill>
              </a:rPr>
            </a:br>
            <a:br>
              <a:rPr lang="en-GB" sz="2000" dirty="0">
                <a:solidFill>
                  <a:schemeClr val="tx1"/>
                </a:solidFill>
              </a:rPr>
            </a:br>
            <a:br>
              <a:rPr lang="en-GB" sz="2000" dirty="0">
                <a:solidFill>
                  <a:schemeClr val="tx1"/>
                </a:solidFill>
              </a:rPr>
            </a:br>
            <a:br>
              <a:rPr lang="en-GB" sz="2000" dirty="0"/>
            </a:br>
            <a:br>
              <a:rPr lang="en-GB" sz="2000" dirty="0"/>
            </a:br>
            <a:br>
              <a:rPr lang="en-GB" sz="2000" dirty="0"/>
            </a:br>
            <a:br>
              <a:rPr lang="en-GB" dirty="0"/>
            </a:br>
            <a:endParaRPr lang="en-GB" dirty="0"/>
          </a:p>
        </p:txBody>
      </p:sp>
      <p:sp>
        <p:nvSpPr>
          <p:cNvPr id="5" name="TextBox 4">
            <a:extLst>
              <a:ext uri="{FF2B5EF4-FFF2-40B4-BE49-F238E27FC236}">
                <a16:creationId xmlns:a16="http://schemas.microsoft.com/office/drawing/2014/main" id="{20287611-844A-69EC-D8F3-13B0FB6F9032}"/>
              </a:ext>
            </a:extLst>
          </p:cNvPr>
          <p:cNvSpPr txBox="1"/>
          <p:nvPr/>
        </p:nvSpPr>
        <p:spPr>
          <a:xfrm>
            <a:off x="982495" y="1166843"/>
            <a:ext cx="9737386" cy="6186309"/>
          </a:xfrm>
          <a:prstGeom prst="rect">
            <a:avLst/>
          </a:prstGeom>
          <a:noFill/>
        </p:spPr>
        <p:txBody>
          <a:bodyPr wrap="square">
            <a:spAutoFit/>
          </a:bodyPr>
          <a:lstStyle/>
          <a:p>
            <a:r>
              <a:rPr lang="en-GB" sz="1800" dirty="0">
                <a:solidFill>
                  <a:schemeClr val="tx1"/>
                </a:solidFill>
              </a:rPr>
              <a:t>                          Possible Causes ?</a:t>
            </a:r>
          </a:p>
          <a:p>
            <a:br>
              <a:rPr lang="en-GB" sz="1800" dirty="0">
                <a:solidFill>
                  <a:schemeClr val="tx1"/>
                </a:solidFill>
              </a:rPr>
            </a:br>
            <a:r>
              <a:rPr lang="en-GB" sz="1800" dirty="0">
                <a:solidFill>
                  <a:schemeClr val="tx1"/>
                </a:solidFill>
              </a:rPr>
              <a:t>Seasonal</a:t>
            </a:r>
            <a:br>
              <a:rPr lang="en-GB" sz="1800" dirty="0">
                <a:solidFill>
                  <a:schemeClr val="tx1"/>
                </a:solidFill>
              </a:rPr>
            </a:br>
            <a:r>
              <a:rPr lang="en-GB" sz="1800" dirty="0">
                <a:solidFill>
                  <a:schemeClr val="tx1"/>
                </a:solidFill>
              </a:rPr>
              <a:t>Geographical and modern housing development</a:t>
            </a:r>
            <a:br>
              <a:rPr lang="en-GB" sz="1800" dirty="0">
                <a:solidFill>
                  <a:schemeClr val="tx1"/>
                </a:solidFill>
              </a:rPr>
            </a:br>
            <a:r>
              <a:rPr lang="en-GB" sz="1800" dirty="0">
                <a:solidFill>
                  <a:schemeClr val="tx1"/>
                </a:solidFill>
              </a:rPr>
              <a:t>Driver training and less experienced drivers –experienced drivers left during Covid?</a:t>
            </a:r>
            <a:br>
              <a:rPr lang="en-GB" sz="1800" dirty="0">
                <a:solidFill>
                  <a:schemeClr val="tx1"/>
                </a:solidFill>
              </a:rPr>
            </a:br>
            <a:r>
              <a:rPr lang="en-GB" sz="1800" dirty="0">
                <a:solidFill>
                  <a:schemeClr val="tx1"/>
                </a:solidFill>
              </a:rPr>
              <a:t>Pressure on getting to an incident quickly – drive to arrive?</a:t>
            </a:r>
            <a:br>
              <a:rPr lang="en-GB" sz="1800" dirty="0">
                <a:solidFill>
                  <a:schemeClr val="tx1"/>
                </a:solidFill>
              </a:rPr>
            </a:br>
            <a:r>
              <a:rPr lang="en-GB" sz="1800" dirty="0">
                <a:solidFill>
                  <a:schemeClr val="tx1"/>
                </a:solidFill>
              </a:rPr>
              <a:t>Illegal parking being ignored by Police and lack of common sense by people</a:t>
            </a:r>
          </a:p>
          <a:p>
            <a:r>
              <a:rPr lang="en-GB" dirty="0"/>
              <a:t>More focus and concentration when going to an emergency call out</a:t>
            </a:r>
          </a:p>
          <a:p>
            <a:r>
              <a:rPr lang="en-GB" sz="1800" dirty="0">
                <a:solidFill>
                  <a:schemeClr val="tx1"/>
                </a:solidFill>
              </a:rPr>
              <a:t>Tiredness post call out event and ‘coming down’ from adrenalin?</a:t>
            </a:r>
            <a:br>
              <a:rPr lang="en-GB" sz="1800" dirty="0">
                <a:solidFill>
                  <a:schemeClr val="tx1"/>
                </a:solidFill>
              </a:rPr>
            </a:br>
            <a:r>
              <a:rPr lang="en-GB" sz="1800" dirty="0">
                <a:solidFill>
                  <a:schemeClr val="tx1"/>
                </a:solidFill>
              </a:rPr>
              <a:t>More call outs than ever before</a:t>
            </a:r>
            <a:br>
              <a:rPr lang="en-GB" sz="1800" dirty="0">
                <a:solidFill>
                  <a:schemeClr val="tx1"/>
                </a:solidFill>
              </a:rPr>
            </a:br>
            <a:r>
              <a:rPr lang="en-GB" sz="1800" dirty="0">
                <a:solidFill>
                  <a:schemeClr val="tx1"/>
                </a:solidFill>
              </a:rPr>
              <a:t>New Fire engines are badly designed –narrow at the front and wider at the back.</a:t>
            </a:r>
            <a:br>
              <a:rPr lang="en-GB" sz="1800" dirty="0">
                <a:solidFill>
                  <a:schemeClr val="tx1"/>
                </a:solidFill>
              </a:rPr>
            </a:br>
            <a:r>
              <a:rPr lang="en-GB" sz="1800" dirty="0">
                <a:solidFill>
                  <a:schemeClr val="tx1"/>
                </a:solidFill>
              </a:rPr>
              <a:t>Too much reliance on in cab cameras and not using banksman properly when reversing</a:t>
            </a:r>
            <a:br>
              <a:rPr lang="en-GB" sz="1800" dirty="0">
                <a:solidFill>
                  <a:schemeClr val="tx1"/>
                </a:solidFill>
              </a:rPr>
            </a:br>
            <a:r>
              <a:rPr lang="en-GB" sz="1800" dirty="0">
                <a:solidFill>
                  <a:schemeClr val="tx1"/>
                </a:solidFill>
              </a:rPr>
              <a:t>More cars then ever on the road</a:t>
            </a:r>
            <a:br>
              <a:rPr lang="en-GB" sz="1800" dirty="0">
                <a:solidFill>
                  <a:schemeClr val="tx1"/>
                </a:solidFill>
              </a:rPr>
            </a:br>
            <a:r>
              <a:rPr lang="en-GB" sz="1800" dirty="0">
                <a:solidFill>
                  <a:schemeClr val="tx1"/>
                </a:solidFill>
              </a:rPr>
              <a:t>Blind spots on fire engine for driver</a:t>
            </a:r>
          </a:p>
          <a:p>
            <a:r>
              <a:rPr lang="en-GB" dirty="0"/>
              <a:t>More social media awareness campaign</a:t>
            </a:r>
          </a:p>
          <a:p>
            <a:r>
              <a:rPr lang="en-GB" dirty="0"/>
              <a:t>Flyers to all personnel , driver raining etc highlighting costs involved?</a:t>
            </a:r>
          </a:p>
          <a:p>
            <a:r>
              <a:rPr lang="en-GB" dirty="0"/>
              <a:t>Drivers to review CCTV with trainers </a:t>
            </a:r>
          </a:p>
          <a:p>
            <a:endParaRPr lang="en-GB" sz="1800" dirty="0">
              <a:solidFill>
                <a:schemeClr val="tx1"/>
              </a:solidFill>
            </a:endParaRPr>
          </a:p>
          <a:p>
            <a:endParaRPr lang="en-GB" sz="1800" dirty="0">
              <a:solidFill>
                <a:schemeClr val="tx1"/>
              </a:solidFill>
            </a:endParaRPr>
          </a:p>
          <a:p>
            <a:br>
              <a:rPr lang="en-GB" sz="1800" dirty="0">
                <a:solidFill>
                  <a:schemeClr val="tx1"/>
                </a:solidFill>
              </a:rPr>
            </a:br>
            <a:br>
              <a:rPr lang="en-GB" sz="1800" dirty="0">
                <a:solidFill>
                  <a:schemeClr val="tx1"/>
                </a:solidFill>
              </a:rPr>
            </a:br>
            <a:endParaRPr lang="en-GB" dirty="0"/>
          </a:p>
        </p:txBody>
      </p:sp>
    </p:spTree>
    <p:extLst>
      <p:ext uri="{BB962C8B-B14F-4D97-AF65-F5344CB8AC3E}">
        <p14:creationId xmlns:p14="http://schemas.microsoft.com/office/powerpoint/2010/main" val="3173049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2FE1-280A-4390-1B95-E44B4A8FCDAA}"/>
              </a:ext>
            </a:extLst>
          </p:cNvPr>
          <p:cNvSpPr>
            <a:spLocks noGrp="1"/>
          </p:cNvSpPr>
          <p:nvPr>
            <p:ph type="ctrTitle"/>
          </p:nvPr>
        </p:nvSpPr>
        <p:spPr>
          <a:xfrm>
            <a:off x="4135120" y="594269"/>
            <a:ext cx="3035618" cy="2476567"/>
          </a:xfrm>
        </p:spPr>
        <p:txBody>
          <a:bodyPr anchor="b">
            <a:normAutofit/>
          </a:bodyPr>
          <a:lstStyle/>
          <a:p>
            <a:r>
              <a:rPr lang="en-GB" sz="4400" dirty="0">
                <a:solidFill>
                  <a:srgbClr val="0000FF"/>
                </a:solidFill>
              </a:rPr>
              <a:t>Liability Claims </a:t>
            </a:r>
          </a:p>
        </p:txBody>
      </p:sp>
      <p:sp>
        <p:nvSpPr>
          <p:cNvPr id="3" name="Text Placeholder 2">
            <a:extLst>
              <a:ext uri="{FF2B5EF4-FFF2-40B4-BE49-F238E27FC236}">
                <a16:creationId xmlns:a16="http://schemas.microsoft.com/office/drawing/2014/main" id="{CBED6962-097C-ED93-67E0-AABFF9DC4ADF}"/>
              </a:ext>
            </a:extLst>
          </p:cNvPr>
          <p:cNvSpPr>
            <a:spLocks noGrp="1"/>
          </p:cNvSpPr>
          <p:nvPr>
            <p:ph type="subTitle" idx="1"/>
          </p:nvPr>
        </p:nvSpPr>
        <p:spPr>
          <a:xfrm>
            <a:off x="4236720" y="3428999"/>
            <a:ext cx="2934018" cy="698869"/>
          </a:xfrm>
        </p:spPr>
        <p:txBody>
          <a:bodyPr>
            <a:normAutofit/>
          </a:bodyPr>
          <a:lstStyle/>
          <a:p>
            <a:r>
              <a:rPr lang="en-GB" sz="3600" dirty="0">
                <a:solidFill>
                  <a:srgbClr val="0000FF"/>
                </a:solidFill>
              </a:rPr>
              <a:t>Trends </a:t>
            </a:r>
          </a:p>
        </p:txBody>
      </p:sp>
    </p:spTree>
    <p:extLst>
      <p:ext uri="{BB962C8B-B14F-4D97-AF65-F5344CB8AC3E}">
        <p14:creationId xmlns:p14="http://schemas.microsoft.com/office/powerpoint/2010/main" val="1299317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70635-C38E-E4FC-2835-40C5C2D414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479839-E360-1EC3-87EF-8238576FB18D}"/>
              </a:ext>
            </a:extLst>
          </p:cNvPr>
          <p:cNvSpPr>
            <a:spLocks noGrp="1"/>
          </p:cNvSpPr>
          <p:nvPr>
            <p:ph type="title"/>
          </p:nvPr>
        </p:nvSpPr>
        <p:spPr/>
        <p:txBody>
          <a:bodyPr/>
          <a:lstStyle/>
          <a:p>
            <a:r>
              <a:rPr lang="en-GB" dirty="0"/>
              <a:t>Liability Claims Count (</a:t>
            </a:r>
            <a:r>
              <a:rPr lang="en-GB" dirty="0" err="1"/>
              <a:t>incl</a:t>
            </a:r>
            <a:r>
              <a:rPr lang="en-GB" dirty="0"/>
              <a:t> Notification Only)</a:t>
            </a:r>
          </a:p>
        </p:txBody>
      </p:sp>
      <p:sp>
        <p:nvSpPr>
          <p:cNvPr id="4" name="Slide Number Placeholder 3">
            <a:extLst>
              <a:ext uri="{FF2B5EF4-FFF2-40B4-BE49-F238E27FC236}">
                <a16:creationId xmlns:a16="http://schemas.microsoft.com/office/drawing/2014/main" id="{8F5978F4-1A29-0D18-1B8D-320625FBBE36}"/>
              </a:ext>
            </a:extLst>
          </p:cNvPr>
          <p:cNvSpPr>
            <a:spLocks noGrp="1"/>
          </p:cNvSpPr>
          <p:nvPr>
            <p:ph type="sldNum" sz="quarter" idx="12"/>
          </p:nvPr>
        </p:nvSpPr>
        <p:spPr/>
        <p:txBody>
          <a:bodyPr/>
          <a:lstStyle/>
          <a:p>
            <a:fld id="{1C95DBEE-2C30-4F1D-BD15-3944EDF442B6}" type="slidenum">
              <a:rPr lang="en-GB" smtClean="0"/>
              <a:t>23</a:t>
            </a:fld>
            <a:endParaRPr lang="en-GB" dirty="0"/>
          </a:p>
        </p:txBody>
      </p:sp>
      <p:pic>
        <p:nvPicPr>
          <p:cNvPr id="7" name="Content Placeholder 6">
            <a:extLst>
              <a:ext uri="{FF2B5EF4-FFF2-40B4-BE49-F238E27FC236}">
                <a16:creationId xmlns:a16="http://schemas.microsoft.com/office/drawing/2014/main" id="{429C00EE-0476-EFE5-0EF1-7AE05E6DFB7F}"/>
              </a:ext>
            </a:extLst>
          </p:cNvPr>
          <p:cNvPicPr>
            <a:picLocks noGrp="1" noChangeAspect="1"/>
          </p:cNvPicPr>
          <p:nvPr>
            <p:ph idx="1"/>
          </p:nvPr>
        </p:nvPicPr>
        <p:blipFill>
          <a:blip r:embed="rId3"/>
          <a:stretch>
            <a:fillRect/>
          </a:stretch>
        </p:blipFill>
        <p:spPr>
          <a:xfrm>
            <a:off x="508000" y="965200"/>
            <a:ext cx="10911840" cy="5024438"/>
          </a:xfrm>
          <a:prstGeom prst="rect">
            <a:avLst/>
          </a:prstGeom>
        </p:spPr>
      </p:pic>
    </p:spTree>
    <p:extLst>
      <p:ext uri="{BB962C8B-B14F-4D97-AF65-F5344CB8AC3E}">
        <p14:creationId xmlns:p14="http://schemas.microsoft.com/office/powerpoint/2010/main" val="4032854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5EDE1-E506-F0DB-7A6B-D340A7FAB323}"/>
              </a:ext>
            </a:extLst>
          </p:cNvPr>
          <p:cNvSpPr>
            <a:spLocks noGrp="1"/>
          </p:cNvSpPr>
          <p:nvPr>
            <p:ph type="title"/>
          </p:nvPr>
        </p:nvSpPr>
        <p:spPr/>
        <p:txBody>
          <a:bodyPr/>
          <a:lstStyle/>
          <a:p>
            <a:r>
              <a:rPr lang="en-GB" dirty="0"/>
              <a:t>Liability Claims Incurred (FRIC and Member) </a:t>
            </a:r>
          </a:p>
        </p:txBody>
      </p:sp>
      <p:sp>
        <p:nvSpPr>
          <p:cNvPr id="4" name="Slide Number Placeholder 3">
            <a:extLst>
              <a:ext uri="{FF2B5EF4-FFF2-40B4-BE49-F238E27FC236}">
                <a16:creationId xmlns:a16="http://schemas.microsoft.com/office/drawing/2014/main" id="{F04BE7CB-AFF0-9DBD-8A51-5490D7459B3B}"/>
              </a:ext>
            </a:extLst>
          </p:cNvPr>
          <p:cNvSpPr>
            <a:spLocks noGrp="1"/>
          </p:cNvSpPr>
          <p:nvPr>
            <p:ph type="sldNum" sz="quarter" idx="12"/>
          </p:nvPr>
        </p:nvSpPr>
        <p:spPr/>
        <p:txBody>
          <a:bodyPr/>
          <a:lstStyle/>
          <a:p>
            <a:fld id="{1C95DBEE-2C30-4F1D-BD15-3944EDF442B6}" type="slidenum">
              <a:rPr lang="en-GB" smtClean="0"/>
              <a:t>24</a:t>
            </a:fld>
            <a:endParaRPr lang="en-GB" dirty="0"/>
          </a:p>
        </p:txBody>
      </p:sp>
      <p:pic>
        <p:nvPicPr>
          <p:cNvPr id="8" name="Content Placeholder 7">
            <a:extLst>
              <a:ext uri="{FF2B5EF4-FFF2-40B4-BE49-F238E27FC236}">
                <a16:creationId xmlns:a16="http://schemas.microsoft.com/office/drawing/2014/main" id="{2E4BBB8C-82A2-9DD8-7D8B-55F63058872C}"/>
              </a:ext>
            </a:extLst>
          </p:cNvPr>
          <p:cNvPicPr>
            <a:picLocks noGrp="1" noChangeAspect="1"/>
          </p:cNvPicPr>
          <p:nvPr>
            <p:ph idx="1"/>
          </p:nvPr>
        </p:nvPicPr>
        <p:blipFill>
          <a:blip r:embed="rId3"/>
          <a:stretch>
            <a:fillRect/>
          </a:stretch>
        </p:blipFill>
        <p:spPr>
          <a:xfrm>
            <a:off x="417513" y="1200150"/>
            <a:ext cx="11114087" cy="4789488"/>
          </a:xfrm>
          <a:prstGeom prst="rect">
            <a:avLst/>
          </a:prstGeom>
        </p:spPr>
      </p:pic>
    </p:spTree>
    <p:extLst>
      <p:ext uri="{BB962C8B-B14F-4D97-AF65-F5344CB8AC3E}">
        <p14:creationId xmlns:p14="http://schemas.microsoft.com/office/powerpoint/2010/main" val="3861899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9FFAF-4E1B-5D68-E4AB-948059088F9F}"/>
              </a:ext>
            </a:extLst>
          </p:cNvPr>
          <p:cNvSpPr>
            <a:spLocks noGrp="1"/>
          </p:cNvSpPr>
          <p:nvPr>
            <p:ph type="title"/>
          </p:nvPr>
        </p:nvSpPr>
        <p:spPr/>
        <p:txBody>
          <a:bodyPr/>
          <a:lstStyle/>
          <a:p>
            <a:r>
              <a:rPr lang="en-GB" dirty="0"/>
              <a:t>Liability Claims Incurred- average value (</a:t>
            </a:r>
            <a:r>
              <a:rPr lang="en-GB" dirty="0" err="1"/>
              <a:t>excl</a:t>
            </a:r>
            <a:r>
              <a:rPr lang="en-GB" dirty="0"/>
              <a:t> £nil)</a:t>
            </a:r>
          </a:p>
        </p:txBody>
      </p:sp>
      <p:sp>
        <p:nvSpPr>
          <p:cNvPr id="4" name="Slide Number Placeholder 3">
            <a:extLst>
              <a:ext uri="{FF2B5EF4-FFF2-40B4-BE49-F238E27FC236}">
                <a16:creationId xmlns:a16="http://schemas.microsoft.com/office/drawing/2014/main" id="{49181245-ED1E-3EC8-447D-DD86A1C65A19}"/>
              </a:ext>
            </a:extLst>
          </p:cNvPr>
          <p:cNvSpPr>
            <a:spLocks noGrp="1"/>
          </p:cNvSpPr>
          <p:nvPr>
            <p:ph type="sldNum" sz="quarter" idx="12"/>
          </p:nvPr>
        </p:nvSpPr>
        <p:spPr/>
        <p:txBody>
          <a:bodyPr/>
          <a:lstStyle/>
          <a:p>
            <a:fld id="{1C95DBEE-2C30-4F1D-BD15-3944EDF442B6}" type="slidenum">
              <a:rPr lang="en-GB" smtClean="0"/>
              <a:t>25</a:t>
            </a:fld>
            <a:endParaRPr lang="en-GB" dirty="0"/>
          </a:p>
        </p:txBody>
      </p:sp>
      <p:pic>
        <p:nvPicPr>
          <p:cNvPr id="12" name="Content Placeholder 11">
            <a:extLst>
              <a:ext uri="{FF2B5EF4-FFF2-40B4-BE49-F238E27FC236}">
                <a16:creationId xmlns:a16="http://schemas.microsoft.com/office/drawing/2014/main" id="{600768A4-8068-ADAD-3385-8A026D55005F}"/>
              </a:ext>
            </a:extLst>
          </p:cNvPr>
          <p:cNvPicPr>
            <a:picLocks noGrp="1" noChangeAspect="1"/>
          </p:cNvPicPr>
          <p:nvPr>
            <p:ph idx="1"/>
          </p:nvPr>
        </p:nvPicPr>
        <p:blipFill>
          <a:blip r:embed="rId2"/>
          <a:stretch>
            <a:fillRect/>
          </a:stretch>
        </p:blipFill>
        <p:spPr>
          <a:xfrm>
            <a:off x="417513" y="1087120"/>
            <a:ext cx="11042967" cy="4902518"/>
          </a:xfrm>
          <a:prstGeom prst="rect">
            <a:avLst/>
          </a:prstGeom>
        </p:spPr>
      </p:pic>
    </p:spTree>
    <p:extLst>
      <p:ext uri="{BB962C8B-B14F-4D97-AF65-F5344CB8AC3E}">
        <p14:creationId xmlns:p14="http://schemas.microsoft.com/office/powerpoint/2010/main" val="4029068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D3902-9C0D-BA2D-FFD5-FBC005739EF5}"/>
              </a:ext>
            </a:extLst>
          </p:cNvPr>
          <p:cNvSpPr>
            <a:spLocks noGrp="1"/>
          </p:cNvSpPr>
          <p:nvPr>
            <p:ph type="title"/>
          </p:nvPr>
        </p:nvSpPr>
        <p:spPr>
          <a:xfrm>
            <a:off x="398146" y="111001"/>
            <a:ext cx="11355387" cy="336867"/>
          </a:xfrm>
        </p:spPr>
        <p:txBody>
          <a:bodyPr/>
          <a:lstStyle/>
          <a:p>
            <a:r>
              <a:rPr lang="en-GB" dirty="0"/>
              <a:t>How can liability claims be prevented or is it a hazard of the role of a Fire Fighter?</a:t>
            </a:r>
          </a:p>
        </p:txBody>
      </p:sp>
      <p:sp>
        <p:nvSpPr>
          <p:cNvPr id="3" name="Content Placeholder 2">
            <a:extLst>
              <a:ext uri="{FF2B5EF4-FFF2-40B4-BE49-F238E27FC236}">
                <a16:creationId xmlns:a16="http://schemas.microsoft.com/office/drawing/2014/main" id="{6B92935D-EBFA-DFCB-3432-A055E2E3BAF9}"/>
              </a:ext>
            </a:extLst>
          </p:cNvPr>
          <p:cNvSpPr>
            <a:spLocks noGrp="1"/>
          </p:cNvSpPr>
          <p:nvPr>
            <p:ph idx="1"/>
          </p:nvPr>
        </p:nvSpPr>
        <p:spPr>
          <a:xfrm>
            <a:off x="398146" y="447868"/>
            <a:ext cx="11355387" cy="5720839"/>
          </a:xfrm>
        </p:spPr>
        <p:txBody>
          <a:bodyPr/>
          <a:lstStyle/>
          <a:p>
            <a:r>
              <a:rPr lang="en-GB" dirty="0"/>
              <a:t>Some of the more unusual EL claim notifications we have seen:</a:t>
            </a:r>
          </a:p>
          <a:p>
            <a:pPr>
              <a:spcBef>
                <a:spcPts val="600"/>
              </a:spcBef>
            </a:pPr>
            <a:endParaRPr lang="en-GB" dirty="0"/>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Whilst shutting a brigade van door, X shut his finger in the door</a:t>
            </a:r>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Whilst clearing out the kitchen sink in preparation to drain oil/fat from the roast dinner, pouring commenced whilst a hand was still in the vicinity of sink.</a:t>
            </a:r>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Whilst exercising in gym - using dumb bells (10kg) x felt a pop in his right elbow.</a:t>
            </a:r>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Banged her shin while stepping into the mini bus.</a:t>
            </a:r>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Whilst trying to fit a window lock to the window of the property, a first floor child's bedroom, a screw came into contact with the window and cracked the glass.</a:t>
            </a:r>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Walking up grass embankment and felt right calf muscle pop</a:t>
            </a:r>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Course candidate was pulling on fire boots and pulled hamstring right leg.</a:t>
            </a:r>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Whilst removing leggings felt pain to middle finger of right hand. observed tip of finger was at 90 degrees to the rest of the finger.</a:t>
            </a:r>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Climbing through window without tunic on.</a:t>
            </a:r>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During RTC training, role as casualty and drivers curtain air bag deployed and hit head and neck, full PPE was worn</a:t>
            </a:r>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Tweaked / pulled lower back picking up E-</a:t>
            </a:r>
            <a:r>
              <a:rPr lang="en-US" sz="1400" dirty="0" err="1">
                <a:solidFill>
                  <a:srgbClr val="0000FF"/>
                </a:solidFill>
                <a:latin typeface="Aptos" panose="020B0004020202020204" pitchFamily="34" charset="0"/>
              </a:rPr>
              <a:t>draulic</a:t>
            </a:r>
            <a:r>
              <a:rPr lang="en-US" sz="1400" dirty="0">
                <a:solidFill>
                  <a:srgbClr val="0000FF"/>
                </a:solidFill>
                <a:latin typeface="Aptos" panose="020B0004020202020204" pitchFamily="34" charset="0"/>
              </a:rPr>
              <a:t> cutters off the ground</a:t>
            </a:r>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Pulled muscles in chest through exertion during annual fitness assessment - Bleep Test</a:t>
            </a:r>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The IP was cutting a cable tie when the knife he was using slipped causing the blade of the knife to penetrate his thigh</a:t>
            </a:r>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Fallen off push bike whilst responding to an incident. Slipped on the ice.</a:t>
            </a:r>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op and bottom of lip split and tooth broken whilst running out delivery hose, struck by coupling.</a:t>
            </a:r>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Lifting bariatric patient on mibs stretcher</a:t>
            </a:r>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Burn to finger and thumb from hot mug after mug reheated in microwave.</a:t>
            </a:r>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Running on treadmill suddenly stopped</a:t>
            </a:r>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Attempting to kick down door when attending persons reported fire suffered minor injury to right ankle.</a:t>
            </a:r>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Whilst rescuing a cat stuck between the glass panel of an external balcony and the brick wall on the first floor of a building, the cat proceeded to bite my index finger on my right hand. I was wearing my technical rescue gloves at the time.</a:t>
            </a:r>
          </a:p>
          <a:p>
            <a:pPr marL="285750" indent="-285750">
              <a:spcBef>
                <a:spcPts val="0"/>
              </a:spcBef>
              <a:buFont typeface="Arial" panose="020B0604020202020204" pitchFamily="34" charset="0"/>
              <a:buChar char="•"/>
            </a:pPr>
            <a:r>
              <a:rPr lang="en-US" sz="1400" dirty="0">
                <a:solidFill>
                  <a:srgbClr val="0000FF"/>
                </a:solidFill>
                <a:latin typeface="Aptos" panose="020B0004020202020204" pitchFamily="34" charset="0"/>
              </a:rPr>
              <a:t>Hose put down wrong chimney causing water and soot damage to carpets, furniture and upholstery.</a:t>
            </a:r>
          </a:p>
          <a:p>
            <a:pPr marL="285750" indent="-285750">
              <a:spcBef>
                <a:spcPts val="0"/>
              </a:spcBef>
              <a:buFont typeface="Arial" panose="020B0604020202020204" pitchFamily="34" charset="0"/>
              <a:buChar char="•"/>
            </a:pPr>
            <a:endParaRPr lang="en-US" sz="1400" dirty="0">
              <a:solidFill>
                <a:srgbClr val="0000FF"/>
              </a:solidFill>
              <a:latin typeface="Aptos" panose="020B0004020202020204" pitchFamily="34" charset="0"/>
            </a:endParaRPr>
          </a:p>
          <a:p>
            <a:pPr>
              <a:spcBef>
                <a:spcPts val="0"/>
              </a:spcBef>
            </a:pPr>
            <a:endParaRPr lang="en-US" sz="1400" dirty="0">
              <a:solidFill>
                <a:srgbClr val="0000FF"/>
              </a:solidFill>
              <a:latin typeface="Aptos" panose="020B0004020202020204" pitchFamily="34" charset="0"/>
            </a:endParaRPr>
          </a:p>
          <a:p>
            <a:pPr>
              <a:spcBef>
                <a:spcPts val="0"/>
              </a:spcBef>
            </a:pPr>
            <a:endParaRPr lang="en-US" sz="1400" dirty="0">
              <a:solidFill>
                <a:srgbClr val="0000FF"/>
              </a:solidFill>
              <a:latin typeface="Aptos" panose="020B0004020202020204" pitchFamily="34" charset="0"/>
            </a:endParaRPr>
          </a:p>
          <a:p>
            <a:pPr>
              <a:spcBef>
                <a:spcPts val="0"/>
              </a:spcBef>
            </a:pPr>
            <a:endParaRPr lang="en-US" sz="1400" dirty="0">
              <a:solidFill>
                <a:srgbClr val="0000FF"/>
              </a:solidFill>
              <a:latin typeface="Aptos" panose="020B0004020202020204" pitchFamily="34" charset="0"/>
            </a:endParaRPr>
          </a:p>
          <a:p>
            <a:pPr>
              <a:spcBef>
                <a:spcPts val="0"/>
              </a:spcBef>
            </a:pPr>
            <a:endParaRPr lang="en-US" sz="1400" dirty="0">
              <a:solidFill>
                <a:srgbClr val="0000FF"/>
              </a:solidFill>
            </a:endParaRPr>
          </a:p>
          <a:p>
            <a:pPr>
              <a:spcBef>
                <a:spcPts val="0"/>
              </a:spcBef>
            </a:pPr>
            <a:endParaRPr lang="en-US" sz="1400" dirty="0">
              <a:solidFill>
                <a:srgbClr val="0000FF"/>
              </a:solidFill>
            </a:endParaRPr>
          </a:p>
          <a:p>
            <a:pPr>
              <a:spcBef>
                <a:spcPts val="0"/>
              </a:spcBef>
            </a:pPr>
            <a:endParaRPr lang="en-US" sz="1400" dirty="0">
              <a:solidFill>
                <a:srgbClr val="0000FF"/>
              </a:solidFill>
            </a:endParaRPr>
          </a:p>
          <a:p>
            <a:pPr>
              <a:spcBef>
                <a:spcPts val="0"/>
              </a:spcBef>
            </a:pPr>
            <a:endParaRPr lang="en-US" sz="1400" dirty="0">
              <a:solidFill>
                <a:srgbClr val="0000FF"/>
              </a:solidFill>
            </a:endParaRPr>
          </a:p>
          <a:p>
            <a:pPr>
              <a:spcBef>
                <a:spcPts val="0"/>
              </a:spcBef>
            </a:pPr>
            <a:endParaRPr lang="en-US" dirty="0"/>
          </a:p>
          <a:p>
            <a:pPr>
              <a:spcBef>
                <a:spcPts val="0"/>
              </a:spcBef>
            </a:pPr>
            <a:endParaRPr lang="en-US" dirty="0"/>
          </a:p>
          <a:p>
            <a:pPr>
              <a:spcBef>
                <a:spcPts val="0"/>
              </a:spcBef>
            </a:pPr>
            <a:endParaRPr lang="en-US" dirty="0"/>
          </a:p>
          <a:p>
            <a:endParaRPr lang="en-US" dirty="0"/>
          </a:p>
          <a:p>
            <a:endParaRPr lang="en-GB" dirty="0"/>
          </a:p>
        </p:txBody>
      </p:sp>
      <p:sp>
        <p:nvSpPr>
          <p:cNvPr id="4" name="Slide Number Placeholder 3">
            <a:extLst>
              <a:ext uri="{FF2B5EF4-FFF2-40B4-BE49-F238E27FC236}">
                <a16:creationId xmlns:a16="http://schemas.microsoft.com/office/drawing/2014/main" id="{52644FA2-33F3-ED4D-A688-98ECC51129C9}"/>
              </a:ext>
            </a:extLst>
          </p:cNvPr>
          <p:cNvSpPr>
            <a:spLocks noGrp="1"/>
          </p:cNvSpPr>
          <p:nvPr>
            <p:ph type="sldNum" sz="quarter" idx="12"/>
          </p:nvPr>
        </p:nvSpPr>
        <p:spPr/>
        <p:txBody>
          <a:bodyPr/>
          <a:lstStyle/>
          <a:p>
            <a:fld id="{1C95DBEE-2C30-4F1D-BD15-3944EDF442B6}" type="slidenum">
              <a:rPr lang="en-GB" smtClean="0"/>
              <a:t>26</a:t>
            </a:fld>
            <a:endParaRPr lang="en-GB" dirty="0"/>
          </a:p>
        </p:txBody>
      </p:sp>
    </p:spTree>
    <p:extLst>
      <p:ext uri="{BB962C8B-B14F-4D97-AF65-F5344CB8AC3E}">
        <p14:creationId xmlns:p14="http://schemas.microsoft.com/office/powerpoint/2010/main" val="3333333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500"/>
                                        <p:tgtEl>
                                          <p:spTgt spid="3">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Effect transition="in" filter="fade">
                                      <p:cBhvr>
                                        <p:cTn id="56" dur="500"/>
                                        <p:tgtEl>
                                          <p:spTgt spid="3">
                                            <p:txEl>
                                              <p:pRg st="10" end="1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Effect transition="in" filter="fade">
                                      <p:cBhvr>
                                        <p:cTn id="61" dur="500"/>
                                        <p:tgtEl>
                                          <p:spTgt spid="3">
                                            <p:txEl>
                                              <p:pRg st="11" end="1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
                                            <p:txEl>
                                              <p:pRg st="12" end="12"/>
                                            </p:txEl>
                                          </p:spTgt>
                                        </p:tgtEl>
                                        <p:attrNameLst>
                                          <p:attrName>style.visibility</p:attrName>
                                        </p:attrNameLst>
                                      </p:cBhvr>
                                      <p:to>
                                        <p:strVal val="visible"/>
                                      </p:to>
                                    </p:set>
                                    <p:animEffect transition="in" filter="fade">
                                      <p:cBhvr>
                                        <p:cTn id="66" dur="500"/>
                                        <p:tgtEl>
                                          <p:spTgt spid="3">
                                            <p:txEl>
                                              <p:pRg st="12" end="1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
                                            <p:txEl>
                                              <p:pRg st="13" end="13"/>
                                            </p:txEl>
                                          </p:spTgt>
                                        </p:tgtEl>
                                        <p:attrNameLst>
                                          <p:attrName>style.visibility</p:attrName>
                                        </p:attrNameLst>
                                      </p:cBhvr>
                                      <p:to>
                                        <p:strVal val="visible"/>
                                      </p:to>
                                    </p:set>
                                    <p:animEffect transition="in" filter="fade">
                                      <p:cBhvr>
                                        <p:cTn id="71" dur="500"/>
                                        <p:tgtEl>
                                          <p:spTgt spid="3">
                                            <p:txEl>
                                              <p:pRg st="13" end="1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
                                            <p:txEl>
                                              <p:pRg st="14" end="14"/>
                                            </p:txEl>
                                          </p:spTgt>
                                        </p:tgtEl>
                                        <p:attrNameLst>
                                          <p:attrName>style.visibility</p:attrName>
                                        </p:attrNameLst>
                                      </p:cBhvr>
                                      <p:to>
                                        <p:strVal val="visible"/>
                                      </p:to>
                                    </p:set>
                                    <p:animEffect transition="in" filter="fade">
                                      <p:cBhvr>
                                        <p:cTn id="76" dur="500"/>
                                        <p:tgtEl>
                                          <p:spTgt spid="3">
                                            <p:txEl>
                                              <p:pRg st="14" end="14"/>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
                                            <p:txEl>
                                              <p:pRg st="15" end="15"/>
                                            </p:txEl>
                                          </p:spTgt>
                                        </p:tgtEl>
                                        <p:attrNameLst>
                                          <p:attrName>style.visibility</p:attrName>
                                        </p:attrNameLst>
                                      </p:cBhvr>
                                      <p:to>
                                        <p:strVal val="visible"/>
                                      </p:to>
                                    </p:set>
                                    <p:animEffect transition="in" filter="fade">
                                      <p:cBhvr>
                                        <p:cTn id="81" dur="500"/>
                                        <p:tgtEl>
                                          <p:spTgt spid="3">
                                            <p:txEl>
                                              <p:pRg st="15" end="15"/>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
                                            <p:txEl>
                                              <p:pRg st="16" end="16"/>
                                            </p:txEl>
                                          </p:spTgt>
                                        </p:tgtEl>
                                        <p:attrNameLst>
                                          <p:attrName>style.visibility</p:attrName>
                                        </p:attrNameLst>
                                      </p:cBhvr>
                                      <p:to>
                                        <p:strVal val="visible"/>
                                      </p:to>
                                    </p:set>
                                    <p:animEffect transition="in" filter="fade">
                                      <p:cBhvr>
                                        <p:cTn id="86" dur="500"/>
                                        <p:tgtEl>
                                          <p:spTgt spid="3">
                                            <p:txEl>
                                              <p:pRg st="16" end="16"/>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
                                            <p:txEl>
                                              <p:pRg st="17" end="17"/>
                                            </p:txEl>
                                          </p:spTgt>
                                        </p:tgtEl>
                                        <p:attrNameLst>
                                          <p:attrName>style.visibility</p:attrName>
                                        </p:attrNameLst>
                                      </p:cBhvr>
                                      <p:to>
                                        <p:strVal val="visible"/>
                                      </p:to>
                                    </p:set>
                                    <p:animEffect transition="in" filter="fade">
                                      <p:cBhvr>
                                        <p:cTn id="91" dur="500"/>
                                        <p:tgtEl>
                                          <p:spTgt spid="3">
                                            <p:txEl>
                                              <p:pRg st="17" end="17"/>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
                                            <p:txEl>
                                              <p:pRg st="18" end="18"/>
                                            </p:txEl>
                                          </p:spTgt>
                                        </p:tgtEl>
                                        <p:attrNameLst>
                                          <p:attrName>style.visibility</p:attrName>
                                        </p:attrNameLst>
                                      </p:cBhvr>
                                      <p:to>
                                        <p:strVal val="visible"/>
                                      </p:to>
                                    </p:set>
                                    <p:animEffect transition="in" filter="fade">
                                      <p:cBhvr>
                                        <p:cTn id="96" dur="500"/>
                                        <p:tgtEl>
                                          <p:spTgt spid="3">
                                            <p:txEl>
                                              <p:pRg st="18" end="18"/>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
                                            <p:txEl>
                                              <p:pRg st="19" end="19"/>
                                            </p:txEl>
                                          </p:spTgt>
                                        </p:tgtEl>
                                        <p:attrNameLst>
                                          <p:attrName>style.visibility</p:attrName>
                                        </p:attrNameLst>
                                      </p:cBhvr>
                                      <p:to>
                                        <p:strVal val="visible"/>
                                      </p:to>
                                    </p:set>
                                    <p:animEffect transition="in" filter="fade">
                                      <p:cBhvr>
                                        <p:cTn id="101" dur="500"/>
                                        <p:tgtEl>
                                          <p:spTgt spid="3">
                                            <p:txEl>
                                              <p:pRg st="19" end="19"/>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
                                            <p:txEl>
                                              <p:pRg st="20" end="20"/>
                                            </p:txEl>
                                          </p:spTgt>
                                        </p:tgtEl>
                                        <p:attrNameLst>
                                          <p:attrName>style.visibility</p:attrName>
                                        </p:attrNameLst>
                                      </p:cBhvr>
                                      <p:to>
                                        <p:strVal val="visible"/>
                                      </p:to>
                                    </p:set>
                                    <p:animEffect transition="in" filter="fade">
                                      <p:cBhvr>
                                        <p:cTn id="106" dur="500"/>
                                        <p:tgtEl>
                                          <p:spTgt spid="3">
                                            <p:txEl>
                                              <p:pRg st="20" end="2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
                                            <p:txEl>
                                              <p:pRg st="21" end="21"/>
                                            </p:txEl>
                                          </p:spTgt>
                                        </p:tgtEl>
                                        <p:attrNameLst>
                                          <p:attrName>style.visibility</p:attrName>
                                        </p:attrNameLst>
                                      </p:cBhvr>
                                      <p:to>
                                        <p:strVal val="visible"/>
                                      </p:to>
                                    </p:set>
                                    <p:animEffect transition="in" filter="fade">
                                      <p:cBhvr>
                                        <p:cTn id="111" dur="500"/>
                                        <p:tgtEl>
                                          <p:spTgt spid="3">
                                            <p:txEl>
                                              <p:pRg st="21" end="21"/>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3">
                                            <p:txEl>
                                              <p:pRg st="22" end="22"/>
                                            </p:txEl>
                                          </p:spTgt>
                                        </p:tgtEl>
                                        <p:attrNameLst>
                                          <p:attrName>style.visibility</p:attrName>
                                        </p:attrNameLst>
                                      </p:cBhvr>
                                      <p:to>
                                        <p:strVal val="visible"/>
                                      </p:to>
                                    </p:set>
                                    <p:animEffect transition="in" filter="fade">
                                      <p:cBhvr>
                                        <p:cTn id="116" dur="500"/>
                                        <p:tgtEl>
                                          <p:spTgt spid="3">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DE063-905C-26AE-D256-3E2EC247494D}"/>
              </a:ext>
            </a:extLst>
          </p:cNvPr>
          <p:cNvSpPr>
            <a:spLocks noGrp="1"/>
          </p:cNvSpPr>
          <p:nvPr>
            <p:ph type="title"/>
          </p:nvPr>
        </p:nvSpPr>
        <p:spPr/>
        <p:txBody>
          <a:bodyPr/>
          <a:lstStyle/>
          <a:p>
            <a:r>
              <a:rPr lang="en-GB" dirty="0"/>
              <a:t>Property Claim Volumes by Type</a:t>
            </a:r>
          </a:p>
        </p:txBody>
      </p:sp>
      <p:sp>
        <p:nvSpPr>
          <p:cNvPr id="4" name="Slide Number Placeholder 3">
            <a:extLst>
              <a:ext uri="{FF2B5EF4-FFF2-40B4-BE49-F238E27FC236}">
                <a16:creationId xmlns:a16="http://schemas.microsoft.com/office/drawing/2014/main" id="{E8FD8424-AD1C-DE1D-6587-512054437D19}"/>
              </a:ext>
            </a:extLst>
          </p:cNvPr>
          <p:cNvSpPr>
            <a:spLocks noGrp="1"/>
          </p:cNvSpPr>
          <p:nvPr>
            <p:ph type="sldNum" sz="quarter" idx="12"/>
          </p:nvPr>
        </p:nvSpPr>
        <p:spPr/>
        <p:txBody>
          <a:bodyPr/>
          <a:lstStyle/>
          <a:p>
            <a:fld id="{1C95DBEE-2C30-4F1D-BD15-3944EDF442B6}" type="slidenum">
              <a:rPr lang="en-GB" smtClean="0"/>
              <a:t>27</a:t>
            </a:fld>
            <a:endParaRPr lang="en-GB" dirty="0"/>
          </a:p>
        </p:txBody>
      </p:sp>
      <p:pic>
        <p:nvPicPr>
          <p:cNvPr id="7" name="Content Placeholder 6">
            <a:extLst>
              <a:ext uri="{FF2B5EF4-FFF2-40B4-BE49-F238E27FC236}">
                <a16:creationId xmlns:a16="http://schemas.microsoft.com/office/drawing/2014/main" id="{B6CCE6ED-68BA-1270-031C-C2BA2F1410D9}"/>
              </a:ext>
            </a:extLst>
          </p:cNvPr>
          <p:cNvPicPr>
            <a:picLocks noGrp="1" noChangeAspect="1"/>
          </p:cNvPicPr>
          <p:nvPr>
            <p:ph idx="1"/>
          </p:nvPr>
        </p:nvPicPr>
        <p:blipFill>
          <a:blip r:embed="rId2"/>
          <a:stretch>
            <a:fillRect/>
          </a:stretch>
        </p:blipFill>
        <p:spPr>
          <a:xfrm>
            <a:off x="558800" y="1127760"/>
            <a:ext cx="9693685" cy="4861878"/>
          </a:xfrm>
          <a:prstGeom prst="rect">
            <a:avLst/>
          </a:prstGeom>
        </p:spPr>
      </p:pic>
    </p:spTree>
    <p:extLst>
      <p:ext uri="{BB962C8B-B14F-4D97-AF65-F5344CB8AC3E}">
        <p14:creationId xmlns:p14="http://schemas.microsoft.com/office/powerpoint/2010/main" val="759180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134BF-8042-5B6C-3355-E1EE05CCD245}"/>
              </a:ext>
            </a:extLst>
          </p:cNvPr>
          <p:cNvSpPr>
            <a:spLocks noGrp="1"/>
          </p:cNvSpPr>
          <p:nvPr>
            <p:ph type="title"/>
          </p:nvPr>
        </p:nvSpPr>
        <p:spPr/>
        <p:txBody>
          <a:bodyPr/>
          <a:lstStyle/>
          <a:p>
            <a:r>
              <a:rPr lang="en-GB" dirty="0"/>
              <a:t>Property  Claims Incurred </a:t>
            </a:r>
          </a:p>
        </p:txBody>
      </p:sp>
      <p:sp>
        <p:nvSpPr>
          <p:cNvPr id="4" name="Slide Number Placeholder 3">
            <a:extLst>
              <a:ext uri="{FF2B5EF4-FFF2-40B4-BE49-F238E27FC236}">
                <a16:creationId xmlns:a16="http://schemas.microsoft.com/office/drawing/2014/main" id="{3A9A88C3-FA20-EF07-7639-CD1AB214A59C}"/>
              </a:ext>
            </a:extLst>
          </p:cNvPr>
          <p:cNvSpPr>
            <a:spLocks noGrp="1"/>
          </p:cNvSpPr>
          <p:nvPr>
            <p:ph type="sldNum" sz="quarter" idx="12"/>
          </p:nvPr>
        </p:nvSpPr>
        <p:spPr/>
        <p:txBody>
          <a:bodyPr/>
          <a:lstStyle/>
          <a:p>
            <a:fld id="{1C95DBEE-2C30-4F1D-BD15-3944EDF442B6}" type="slidenum">
              <a:rPr lang="en-GB" smtClean="0"/>
              <a:t>28</a:t>
            </a:fld>
            <a:endParaRPr lang="en-GB" dirty="0"/>
          </a:p>
        </p:txBody>
      </p:sp>
      <p:pic>
        <p:nvPicPr>
          <p:cNvPr id="8" name="Content Placeholder 7">
            <a:extLst>
              <a:ext uri="{FF2B5EF4-FFF2-40B4-BE49-F238E27FC236}">
                <a16:creationId xmlns:a16="http://schemas.microsoft.com/office/drawing/2014/main" id="{0D1CF36A-185B-9318-834A-CB18A2387D6C}"/>
              </a:ext>
            </a:extLst>
          </p:cNvPr>
          <p:cNvPicPr>
            <a:picLocks noGrp="1" noChangeAspect="1"/>
          </p:cNvPicPr>
          <p:nvPr>
            <p:ph idx="1"/>
          </p:nvPr>
        </p:nvPicPr>
        <p:blipFill>
          <a:blip r:embed="rId2"/>
          <a:stretch>
            <a:fillRect/>
          </a:stretch>
        </p:blipFill>
        <p:spPr>
          <a:xfrm>
            <a:off x="417514" y="1005840"/>
            <a:ext cx="10880406" cy="4983798"/>
          </a:xfrm>
          <a:prstGeom prst="rect">
            <a:avLst/>
          </a:prstGeom>
        </p:spPr>
      </p:pic>
    </p:spTree>
    <p:extLst>
      <p:ext uri="{BB962C8B-B14F-4D97-AF65-F5344CB8AC3E}">
        <p14:creationId xmlns:p14="http://schemas.microsoft.com/office/powerpoint/2010/main" val="1166701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C4B52-593E-D7A6-A2B4-C2170E72BD77}"/>
              </a:ext>
            </a:extLst>
          </p:cNvPr>
          <p:cNvSpPr>
            <a:spLocks noGrp="1"/>
          </p:cNvSpPr>
          <p:nvPr>
            <p:ph type="title"/>
          </p:nvPr>
        </p:nvSpPr>
        <p:spPr/>
        <p:txBody>
          <a:bodyPr/>
          <a:lstStyle/>
          <a:p>
            <a:r>
              <a:rPr lang="en-GB" dirty="0"/>
              <a:t>Property Claims –average value </a:t>
            </a:r>
            <a:r>
              <a:rPr lang="en-GB" dirty="0" err="1"/>
              <a:t>excl</a:t>
            </a:r>
            <a:r>
              <a:rPr lang="en-GB" dirty="0"/>
              <a:t> £nil</a:t>
            </a:r>
          </a:p>
        </p:txBody>
      </p:sp>
      <p:sp>
        <p:nvSpPr>
          <p:cNvPr id="4" name="Slide Number Placeholder 3">
            <a:extLst>
              <a:ext uri="{FF2B5EF4-FFF2-40B4-BE49-F238E27FC236}">
                <a16:creationId xmlns:a16="http://schemas.microsoft.com/office/drawing/2014/main" id="{34C41344-7E26-F66F-5361-507D3CC77222}"/>
              </a:ext>
            </a:extLst>
          </p:cNvPr>
          <p:cNvSpPr>
            <a:spLocks noGrp="1"/>
          </p:cNvSpPr>
          <p:nvPr>
            <p:ph type="sldNum" sz="quarter" idx="12"/>
          </p:nvPr>
        </p:nvSpPr>
        <p:spPr/>
        <p:txBody>
          <a:bodyPr/>
          <a:lstStyle/>
          <a:p>
            <a:fld id="{1C95DBEE-2C30-4F1D-BD15-3944EDF442B6}" type="slidenum">
              <a:rPr lang="en-GB" smtClean="0"/>
              <a:t>29</a:t>
            </a:fld>
            <a:endParaRPr lang="en-GB" dirty="0"/>
          </a:p>
        </p:txBody>
      </p:sp>
      <p:pic>
        <p:nvPicPr>
          <p:cNvPr id="10" name="Content Placeholder 9">
            <a:extLst>
              <a:ext uri="{FF2B5EF4-FFF2-40B4-BE49-F238E27FC236}">
                <a16:creationId xmlns:a16="http://schemas.microsoft.com/office/drawing/2014/main" id="{46E38428-3DD0-EC65-31C8-72E0A2D46FA0}"/>
              </a:ext>
            </a:extLst>
          </p:cNvPr>
          <p:cNvPicPr>
            <a:picLocks noGrp="1" noChangeAspect="1"/>
          </p:cNvPicPr>
          <p:nvPr>
            <p:ph idx="1"/>
          </p:nvPr>
        </p:nvPicPr>
        <p:blipFill>
          <a:blip r:embed="rId3"/>
          <a:stretch>
            <a:fillRect/>
          </a:stretch>
        </p:blipFill>
        <p:spPr>
          <a:xfrm>
            <a:off x="417514" y="1056640"/>
            <a:ext cx="11355386" cy="4932998"/>
          </a:xfrm>
          <a:prstGeom prst="rect">
            <a:avLst/>
          </a:prstGeom>
        </p:spPr>
      </p:pic>
    </p:spTree>
    <p:extLst>
      <p:ext uri="{BB962C8B-B14F-4D97-AF65-F5344CB8AC3E}">
        <p14:creationId xmlns:p14="http://schemas.microsoft.com/office/powerpoint/2010/main" val="1058962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DE9F65D-3119-8C28-8C54-15B45B0BBC80}"/>
              </a:ext>
            </a:extLst>
          </p:cNvPr>
          <p:cNvPicPr>
            <a:picLocks noGrp="1" noChangeAspect="1"/>
          </p:cNvPicPr>
          <p:nvPr>
            <p:ph idx="1"/>
          </p:nvPr>
        </p:nvPicPr>
        <p:blipFill>
          <a:blip r:embed="rId3"/>
          <a:stretch>
            <a:fillRect/>
          </a:stretch>
        </p:blipFill>
        <p:spPr>
          <a:xfrm>
            <a:off x="417513" y="1535328"/>
            <a:ext cx="11355387" cy="4444569"/>
          </a:xfrm>
          <a:prstGeom prst="rect">
            <a:avLst/>
          </a:prstGeom>
        </p:spPr>
      </p:pic>
      <p:sp>
        <p:nvSpPr>
          <p:cNvPr id="2" name="Title 1">
            <a:extLst>
              <a:ext uri="{FF2B5EF4-FFF2-40B4-BE49-F238E27FC236}">
                <a16:creationId xmlns:a16="http://schemas.microsoft.com/office/drawing/2014/main" id="{AA0C02FC-01A7-9D4B-C14C-2D1D099F3477}"/>
              </a:ext>
            </a:extLst>
          </p:cNvPr>
          <p:cNvSpPr>
            <a:spLocks noGrp="1"/>
          </p:cNvSpPr>
          <p:nvPr>
            <p:ph type="title"/>
          </p:nvPr>
        </p:nvSpPr>
        <p:spPr/>
        <p:txBody>
          <a:bodyPr/>
          <a:lstStyle/>
          <a:p>
            <a:r>
              <a:rPr lang="en-GB" dirty="0"/>
              <a:t>Motor Claims Count </a:t>
            </a:r>
            <a:r>
              <a:rPr lang="en-GB" dirty="0" err="1"/>
              <a:t>excl</a:t>
            </a:r>
            <a:r>
              <a:rPr lang="en-GB" dirty="0"/>
              <a:t> Nil by Type</a:t>
            </a:r>
          </a:p>
        </p:txBody>
      </p:sp>
      <p:sp>
        <p:nvSpPr>
          <p:cNvPr id="4" name="Slide Number Placeholder 3">
            <a:extLst>
              <a:ext uri="{FF2B5EF4-FFF2-40B4-BE49-F238E27FC236}">
                <a16:creationId xmlns:a16="http://schemas.microsoft.com/office/drawing/2014/main" id="{C33259B0-2107-3A20-288A-99387A75846B}"/>
              </a:ext>
            </a:extLst>
          </p:cNvPr>
          <p:cNvSpPr>
            <a:spLocks noGrp="1"/>
          </p:cNvSpPr>
          <p:nvPr>
            <p:ph type="sldNum" sz="quarter" idx="12"/>
          </p:nvPr>
        </p:nvSpPr>
        <p:spPr/>
        <p:txBody>
          <a:bodyPr/>
          <a:lstStyle/>
          <a:p>
            <a:fld id="{1C95DBEE-2C30-4F1D-BD15-3944EDF442B6}" type="slidenum">
              <a:rPr lang="en-GB" smtClean="0"/>
              <a:t>3</a:t>
            </a:fld>
            <a:endParaRPr lang="en-GB" dirty="0"/>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D302F355-B9E0-0200-23DA-A2487E16C460}"/>
                  </a:ext>
                </a:extLst>
              </p14:cNvPr>
              <p14:cNvContentPartPr/>
              <p14:nvPr/>
            </p14:nvContentPartPr>
            <p14:xfrm>
              <a:off x="1221983" y="1330624"/>
              <a:ext cx="360" cy="360"/>
            </p14:xfrm>
          </p:contentPart>
        </mc:Choice>
        <mc:Fallback xmlns="">
          <p:pic>
            <p:nvPicPr>
              <p:cNvPr id="12" name="Ink 11">
                <a:extLst>
                  <a:ext uri="{FF2B5EF4-FFF2-40B4-BE49-F238E27FC236}">
                    <a16:creationId xmlns:a16="http://schemas.microsoft.com/office/drawing/2014/main" id="{D302F355-B9E0-0200-23DA-A2487E16C460}"/>
                  </a:ext>
                </a:extLst>
              </p:cNvPr>
              <p:cNvPicPr/>
              <p:nvPr/>
            </p:nvPicPr>
            <p:blipFill>
              <a:blip r:embed="rId5"/>
              <a:stretch>
                <a:fillRect/>
              </a:stretch>
            </p:blipFill>
            <p:spPr>
              <a:xfrm>
                <a:off x="1185983" y="1294984"/>
                <a:ext cx="72000" cy="72000"/>
              </a:xfrm>
              <a:prstGeom prst="rect">
                <a:avLst/>
              </a:prstGeom>
            </p:spPr>
          </p:pic>
        </mc:Fallback>
      </mc:AlternateContent>
      <p:sp>
        <p:nvSpPr>
          <p:cNvPr id="31" name="Owal 30">
            <a:extLst>
              <a:ext uri="{FF2B5EF4-FFF2-40B4-BE49-F238E27FC236}">
                <a16:creationId xmlns:a16="http://schemas.microsoft.com/office/drawing/2014/main" id="{954D519D-72AB-4120-9E48-96AEB08C7468}"/>
              </a:ext>
            </a:extLst>
          </p:cNvPr>
          <p:cNvSpPr/>
          <p:nvPr/>
        </p:nvSpPr>
        <p:spPr>
          <a:xfrm>
            <a:off x="2319960" y="2483755"/>
            <a:ext cx="914400" cy="914400"/>
          </a:xfrm>
          <a:prstGeom prst="ellipse">
            <a:avLst/>
          </a:prstGeom>
          <a:solidFill>
            <a:srgbClr val="E71224">
              <a:alpha val="5000"/>
            </a:srgbClr>
          </a:solidFill>
          <a:ln w="72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l">
              <a:defRPr dirty="0"/>
            </a:pPr>
            <a:endParaRPr lang="de-DE" dirty="0">
              <a:solidFill>
                <a:srgbClr val="E71224"/>
              </a:solidFill>
            </a:endParaRPr>
          </a:p>
        </p:txBody>
      </p:sp>
      <p:sp>
        <p:nvSpPr>
          <p:cNvPr id="33" name="Ellipse 32">
            <a:extLst>
              <a:ext uri="{FF2B5EF4-FFF2-40B4-BE49-F238E27FC236}">
                <a16:creationId xmlns:a16="http://schemas.microsoft.com/office/drawing/2014/main" id="{223F66AD-1D1F-4001-8BC9-DB7056249B98}"/>
              </a:ext>
            </a:extLst>
          </p:cNvPr>
          <p:cNvSpPr/>
          <p:nvPr/>
        </p:nvSpPr>
        <p:spPr>
          <a:xfrm>
            <a:off x="1723440" y="1766767"/>
            <a:ext cx="731520" cy="731520"/>
          </a:xfrm>
          <a:prstGeom prst="ellipse">
            <a:avLst/>
          </a:prstGeom>
          <a:solidFill>
            <a:srgbClr val="E71224">
              <a:alpha val="5000"/>
            </a:srgbClr>
          </a:solidFill>
          <a:ln w="72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l">
              <a:defRPr dirty="0"/>
            </a:pPr>
            <a:endParaRPr lang="en-US" dirty="0">
              <a:solidFill>
                <a:srgbClr val="E71224"/>
              </a:solidFill>
            </a:endParaRPr>
          </a:p>
        </p:txBody>
      </p:sp>
      <p:sp>
        <p:nvSpPr>
          <p:cNvPr id="22" name="Ellipse 21">
            <a:extLst>
              <a:ext uri="{FF2B5EF4-FFF2-40B4-BE49-F238E27FC236}">
                <a16:creationId xmlns:a16="http://schemas.microsoft.com/office/drawing/2014/main" id="{C0414089-320C-4205-AE49-2B1F04786627}"/>
              </a:ext>
            </a:extLst>
          </p:cNvPr>
          <p:cNvSpPr/>
          <p:nvPr/>
        </p:nvSpPr>
        <p:spPr>
          <a:xfrm>
            <a:off x="1269023" y="1461458"/>
            <a:ext cx="731520" cy="731520"/>
          </a:xfrm>
          <a:prstGeom prst="ellipse">
            <a:avLst/>
          </a:prstGeom>
          <a:solidFill>
            <a:srgbClr val="E71224">
              <a:alpha val="5000"/>
            </a:srgbClr>
          </a:solidFill>
          <a:ln w="72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l">
              <a:defRPr dirty="0"/>
            </a:pPr>
            <a:endParaRPr lang="en-US" dirty="0">
              <a:solidFill>
                <a:srgbClr val="E71224"/>
              </a:solidFill>
            </a:endParaRPr>
          </a:p>
        </p:txBody>
      </p:sp>
    </p:spTree>
    <p:extLst>
      <p:ext uri="{BB962C8B-B14F-4D97-AF65-F5344CB8AC3E}">
        <p14:creationId xmlns:p14="http://schemas.microsoft.com/office/powerpoint/2010/main" val="2534714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7D993C-BDC3-4EFE-ABB8-E4B5BAAFCEFA}"/>
              </a:ext>
            </a:extLst>
          </p:cNvPr>
          <p:cNvPicPr>
            <a:picLocks noChangeAspect="1"/>
          </p:cNvPicPr>
          <p:nvPr/>
        </p:nvPicPr>
        <p:blipFill>
          <a:blip r:embed="rId3"/>
          <a:stretch>
            <a:fillRect/>
          </a:stretch>
        </p:blipFill>
        <p:spPr>
          <a:xfrm>
            <a:off x="4525645" y="1332230"/>
            <a:ext cx="1962150" cy="2324100"/>
          </a:xfrm>
          <a:prstGeom prst="rect">
            <a:avLst/>
          </a:prstGeom>
        </p:spPr>
      </p:pic>
      <p:pic>
        <p:nvPicPr>
          <p:cNvPr id="5" name="Content Placeholder 4">
            <a:extLst>
              <a:ext uri="{FF2B5EF4-FFF2-40B4-BE49-F238E27FC236}">
                <a16:creationId xmlns:a16="http://schemas.microsoft.com/office/drawing/2014/main" id="{95F2A8AD-184C-EBC4-3A72-24BBB3328B8F}"/>
              </a:ext>
            </a:extLst>
          </p:cNvPr>
          <p:cNvPicPr>
            <a:picLocks noGrp="1" noChangeAspect="1"/>
          </p:cNvPicPr>
          <p:nvPr>
            <p:ph idx="1"/>
          </p:nvPr>
        </p:nvPicPr>
        <p:blipFill>
          <a:blip r:embed="rId4"/>
          <a:stretch>
            <a:fillRect/>
          </a:stretch>
        </p:blipFill>
        <p:spPr>
          <a:xfrm>
            <a:off x="1259840" y="3339147"/>
            <a:ext cx="8717280" cy="2733040"/>
          </a:xfrm>
          <a:prstGeom prst="rect">
            <a:avLst/>
          </a:prstGeom>
        </p:spPr>
      </p:pic>
      <p:sp>
        <p:nvSpPr>
          <p:cNvPr id="4" name="Slide Number Placeholder 3">
            <a:extLst>
              <a:ext uri="{FF2B5EF4-FFF2-40B4-BE49-F238E27FC236}">
                <a16:creationId xmlns:a16="http://schemas.microsoft.com/office/drawing/2014/main" id="{409A4E5F-2C5F-E812-4CA7-DE7C8F939975}"/>
              </a:ext>
            </a:extLst>
          </p:cNvPr>
          <p:cNvSpPr>
            <a:spLocks noGrp="1"/>
          </p:cNvSpPr>
          <p:nvPr>
            <p:ph type="sldNum" sz="quarter" idx="12"/>
          </p:nvPr>
        </p:nvSpPr>
        <p:spPr/>
        <p:txBody>
          <a:bodyPr/>
          <a:lstStyle/>
          <a:p>
            <a:fld id="{1C95DBEE-2C30-4F1D-BD15-3944EDF442B6}" type="slidenum">
              <a:rPr lang="en-GB" smtClean="0"/>
              <a:t>30</a:t>
            </a:fld>
            <a:endParaRPr lang="en-GB" dirty="0"/>
          </a:p>
        </p:txBody>
      </p:sp>
    </p:spTree>
    <p:extLst>
      <p:ext uri="{BB962C8B-B14F-4D97-AF65-F5344CB8AC3E}">
        <p14:creationId xmlns:p14="http://schemas.microsoft.com/office/powerpoint/2010/main" val="2437987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Back of people's heads and raised hands at corporate presentation with speaker and whiteboard out of focus in background">
            <a:extLst>
              <a:ext uri="{FF2B5EF4-FFF2-40B4-BE49-F238E27FC236}">
                <a16:creationId xmlns:a16="http://schemas.microsoft.com/office/drawing/2014/main" id="{D902DBF9-8C46-D681-1BC0-E98B74690EE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7529" r="-1" b="-1"/>
          <a:stretch>
            <a:fillRect/>
          </a:stretch>
        </p:blipFill>
        <p:spPr>
          <a:xfrm>
            <a:off x="184944" y="187200"/>
            <a:ext cx="11822112" cy="6483600"/>
          </a:xfrm>
          <a:noFill/>
        </p:spPr>
      </p:pic>
      <p:sp>
        <p:nvSpPr>
          <p:cNvPr id="2" name="Title 1">
            <a:extLst>
              <a:ext uri="{FF2B5EF4-FFF2-40B4-BE49-F238E27FC236}">
                <a16:creationId xmlns:a16="http://schemas.microsoft.com/office/drawing/2014/main" id="{E568F864-9B85-064C-6E98-3EBDA41F6766}"/>
              </a:ext>
            </a:extLst>
          </p:cNvPr>
          <p:cNvSpPr>
            <a:spLocks noGrp="1"/>
          </p:cNvSpPr>
          <p:nvPr>
            <p:ph type="ctrTitle"/>
          </p:nvPr>
        </p:nvSpPr>
        <p:spPr>
          <a:xfrm>
            <a:off x="456802" y="741298"/>
            <a:ext cx="6384265" cy="2387600"/>
          </a:xfrm>
        </p:spPr>
        <p:txBody>
          <a:bodyPr anchor="b">
            <a:normAutofit/>
          </a:bodyPr>
          <a:lstStyle/>
          <a:p>
            <a:r>
              <a:rPr lang="en-GB" dirty="0"/>
              <a:t>Questions?</a:t>
            </a:r>
          </a:p>
        </p:txBody>
      </p:sp>
      <p:sp>
        <p:nvSpPr>
          <p:cNvPr id="4" name="Slide Number Placeholder 3" hidden="1">
            <a:extLst>
              <a:ext uri="{FF2B5EF4-FFF2-40B4-BE49-F238E27FC236}">
                <a16:creationId xmlns:a16="http://schemas.microsoft.com/office/drawing/2014/main" id="{E2E15EE2-36A4-59B0-464E-A24C45E097C2}"/>
              </a:ext>
            </a:extLst>
          </p:cNvPr>
          <p:cNvSpPr>
            <a:spLocks noGrp="1"/>
          </p:cNvSpPr>
          <p:nvPr>
            <p:ph type="sldNum" sz="quarter" idx="4294967295"/>
          </p:nvPr>
        </p:nvSpPr>
        <p:spPr>
          <a:xfrm>
            <a:off x="417513" y="6358325"/>
            <a:ext cx="360000" cy="220240"/>
          </a:xfrm>
        </p:spPr>
        <p:txBody>
          <a:bodyPr anchor="ctr">
            <a:normAutofit/>
          </a:bodyPr>
          <a:lstStyle/>
          <a:p>
            <a:pPr>
              <a:spcAft>
                <a:spcPts val="600"/>
              </a:spcAft>
            </a:pPr>
            <a:fld id="{1C95DBEE-2C30-4F1D-BD15-3944EDF442B6}" type="slidenum">
              <a:rPr lang="en-GB" smtClean="0"/>
              <a:pPr>
                <a:spcAft>
                  <a:spcPts val="600"/>
                </a:spcAft>
              </a:pPr>
              <a:t>31</a:t>
            </a:fld>
            <a:endParaRPr lang="en-GB" dirty="0"/>
          </a:p>
        </p:txBody>
      </p:sp>
    </p:spTree>
    <p:extLst>
      <p:ext uri="{BB962C8B-B14F-4D97-AF65-F5344CB8AC3E}">
        <p14:creationId xmlns:p14="http://schemas.microsoft.com/office/powerpoint/2010/main" val="3221523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990ED6-F23D-E33B-7429-838CABB8A885}"/>
              </a:ext>
            </a:extLst>
          </p:cNvPr>
          <p:cNvSpPr>
            <a:spLocks noGrp="1"/>
          </p:cNvSpPr>
          <p:nvPr>
            <p:ph type="sldNum" sz="quarter" idx="12"/>
          </p:nvPr>
        </p:nvSpPr>
        <p:spPr>
          <a:xfrm>
            <a:off x="417513" y="6358325"/>
            <a:ext cx="360000" cy="220240"/>
          </a:xfrm>
        </p:spPr>
        <p:txBody>
          <a:bodyPr anchor="ctr">
            <a:normAutofit/>
          </a:bodyPr>
          <a:lstStyle/>
          <a:p>
            <a:pPr>
              <a:spcAft>
                <a:spcPts val="600"/>
              </a:spcAft>
            </a:pPr>
            <a:fld id="{1C95DBEE-2C30-4F1D-BD15-3944EDF442B6}" type="slidenum">
              <a:rPr lang="en-GB" smtClean="0"/>
              <a:pPr>
                <a:spcAft>
                  <a:spcPts val="600"/>
                </a:spcAft>
              </a:pPr>
              <a:t>4</a:t>
            </a:fld>
            <a:endParaRPr lang="en-GB"/>
          </a:p>
        </p:txBody>
      </p:sp>
      <p:sp>
        <p:nvSpPr>
          <p:cNvPr id="2" name="Title 1">
            <a:extLst>
              <a:ext uri="{FF2B5EF4-FFF2-40B4-BE49-F238E27FC236}">
                <a16:creationId xmlns:a16="http://schemas.microsoft.com/office/drawing/2014/main" id="{02E1DC26-E777-5B22-D1F6-CA89C0843204}"/>
              </a:ext>
            </a:extLst>
          </p:cNvPr>
          <p:cNvSpPr>
            <a:spLocks noGrp="1"/>
          </p:cNvSpPr>
          <p:nvPr>
            <p:ph type="body" idx="13"/>
          </p:nvPr>
        </p:nvSpPr>
        <p:spPr>
          <a:xfrm>
            <a:off x="417513" y="1879112"/>
            <a:ext cx="8459863" cy="1058641"/>
          </a:xfrm>
        </p:spPr>
        <p:txBody>
          <a:bodyPr anchor="t">
            <a:normAutofit/>
          </a:bodyPr>
          <a:lstStyle/>
          <a:p>
            <a:pPr>
              <a:spcAft>
                <a:spcPts val="600"/>
              </a:spcAft>
            </a:pPr>
            <a:r>
              <a:rPr lang="en-GB" dirty="0"/>
              <a:t>Average Cost for Collision with parked and Unattended Vehicle ?</a:t>
            </a:r>
          </a:p>
        </p:txBody>
      </p:sp>
      <p:sp>
        <p:nvSpPr>
          <p:cNvPr id="3" name="TextBox 2">
            <a:extLst>
              <a:ext uri="{FF2B5EF4-FFF2-40B4-BE49-F238E27FC236}">
                <a16:creationId xmlns:a16="http://schemas.microsoft.com/office/drawing/2014/main" id="{B3E2D3F3-3232-8824-EC4F-6413D81CF279}"/>
              </a:ext>
            </a:extLst>
          </p:cNvPr>
          <p:cNvSpPr txBox="1"/>
          <p:nvPr/>
        </p:nvSpPr>
        <p:spPr>
          <a:xfrm>
            <a:off x="1611984" y="829559"/>
            <a:ext cx="8776354" cy="801278"/>
          </a:xfrm>
          <a:prstGeom prst="rect">
            <a:avLst/>
          </a:prstGeom>
          <a:noFill/>
        </p:spPr>
        <p:txBody>
          <a:bodyPr wrap="square" lIns="0" tIns="0" rIns="0" bIns="0" rtlCol="0">
            <a:noAutofit/>
          </a:bodyPr>
          <a:lstStyle/>
          <a:p>
            <a:pPr algn="l"/>
            <a:endParaRPr lang="en-GB" dirty="0"/>
          </a:p>
        </p:txBody>
      </p:sp>
      <p:pic>
        <p:nvPicPr>
          <p:cNvPr id="6" name="Picture 5">
            <a:extLst>
              <a:ext uri="{FF2B5EF4-FFF2-40B4-BE49-F238E27FC236}">
                <a16:creationId xmlns:a16="http://schemas.microsoft.com/office/drawing/2014/main" id="{02E7508C-1C6A-EBA1-E883-B802B8D87EBF}"/>
              </a:ext>
            </a:extLst>
          </p:cNvPr>
          <p:cNvPicPr>
            <a:picLocks noChangeAspect="1"/>
          </p:cNvPicPr>
          <p:nvPr/>
        </p:nvPicPr>
        <p:blipFill>
          <a:blip r:embed="rId3"/>
          <a:stretch>
            <a:fillRect/>
          </a:stretch>
        </p:blipFill>
        <p:spPr>
          <a:xfrm>
            <a:off x="5169251" y="2937753"/>
            <a:ext cx="4727224" cy="2505784"/>
          </a:xfrm>
          <a:prstGeom prst="rect">
            <a:avLst/>
          </a:prstGeom>
        </p:spPr>
      </p:pic>
    </p:spTree>
    <p:extLst>
      <p:ext uri="{BB962C8B-B14F-4D97-AF65-F5344CB8AC3E}">
        <p14:creationId xmlns:p14="http://schemas.microsoft.com/office/powerpoint/2010/main" val="3324610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9803D5-A1B4-12C4-D8D8-199AAF94D011}"/>
              </a:ext>
            </a:extLst>
          </p:cNvPr>
          <p:cNvPicPr>
            <a:picLocks noChangeAspect="1"/>
          </p:cNvPicPr>
          <p:nvPr/>
        </p:nvPicPr>
        <p:blipFill>
          <a:blip r:embed="rId3"/>
          <a:srcRect l="24628" r="20184"/>
          <a:stretch>
            <a:fillRect/>
          </a:stretch>
        </p:blipFill>
        <p:spPr>
          <a:xfrm>
            <a:off x="6566052" y="1522414"/>
            <a:ext cx="5206847" cy="3703148"/>
          </a:xfrm>
          <a:prstGeom prst="rect">
            <a:avLst/>
          </a:prstGeom>
          <a:noFill/>
        </p:spPr>
      </p:pic>
      <p:sp>
        <p:nvSpPr>
          <p:cNvPr id="2" name="Slide Number Placeholder 1">
            <a:extLst>
              <a:ext uri="{FF2B5EF4-FFF2-40B4-BE49-F238E27FC236}">
                <a16:creationId xmlns:a16="http://schemas.microsoft.com/office/drawing/2014/main" id="{930EB59A-A207-DA49-F42D-66F8A52A6B56}"/>
              </a:ext>
            </a:extLst>
          </p:cNvPr>
          <p:cNvSpPr>
            <a:spLocks noGrp="1"/>
          </p:cNvSpPr>
          <p:nvPr>
            <p:ph type="sldNum" sz="quarter" idx="12"/>
          </p:nvPr>
        </p:nvSpPr>
        <p:spPr>
          <a:xfrm>
            <a:off x="417513" y="6358325"/>
            <a:ext cx="360000" cy="220240"/>
          </a:xfrm>
        </p:spPr>
        <p:txBody>
          <a:bodyPr vert="horz" lIns="0" tIns="0" rIns="0" bIns="0" rtlCol="0" anchor="ctr">
            <a:normAutofit/>
          </a:bodyPr>
          <a:lstStyle/>
          <a:p>
            <a:pPr>
              <a:spcAft>
                <a:spcPts val="600"/>
              </a:spcAft>
            </a:pPr>
            <a:fld id="{1C95DBEE-2C30-4F1D-BD15-3944EDF442B6}" type="slidenum">
              <a:rPr lang="en-GB" smtClean="0"/>
              <a:pPr>
                <a:spcAft>
                  <a:spcPts val="600"/>
                </a:spcAft>
              </a:pPr>
              <a:t>5</a:t>
            </a:fld>
            <a:endParaRPr lang="en-GB"/>
          </a:p>
        </p:txBody>
      </p:sp>
      <p:sp>
        <p:nvSpPr>
          <p:cNvPr id="4" name="TextBox 3">
            <a:extLst>
              <a:ext uri="{FF2B5EF4-FFF2-40B4-BE49-F238E27FC236}">
                <a16:creationId xmlns:a16="http://schemas.microsoft.com/office/drawing/2014/main" id="{92CBA824-8BDB-80A6-3844-262ED9BA1CBA}"/>
              </a:ext>
            </a:extLst>
          </p:cNvPr>
          <p:cNvSpPr txBox="1"/>
          <p:nvPr/>
        </p:nvSpPr>
        <p:spPr>
          <a:xfrm>
            <a:off x="417514" y="1485412"/>
            <a:ext cx="4939932" cy="3740149"/>
          </a:xfrm>
          <a:prstGeom prst="rect">
            <a:avLst/>
          </a:prstGeom>
        </p:spPr>
        <p:txBody>
          <a:bodyPr vert="horz" lIns="0" tIns="0" rIns="0" bIns="0" rtlCol="0" anchor="t" anchorCtr="0">
            <a:normAutofit/>
          </a:bodyPr>
          <a:lstStyle/>
          <a:p>
            <a:pPr>
              <a:lnSpc>
                <a:spcPts val="3400"/>
              </a:lnSpc>
              <a:spcAft>
                <a:spcPts val="600"/>
              </a:spcAft>
            </a:pPr>
            <a:r>
              <a:rPr lang="en-US" sz="3000" b="1" kern="1200">
                <a:solidFill>
                  <a:schemeClr val="tx2"/>
                </a:solidFill>
                <a:latin typeface="+mn-lt"/>
                <a:ea typeface="+mn-ea"/>
                <a:cs typeface="+mn-cs"/>
              </a:rPr>
              <a:t>Average Cost for Collision with parked and Unattended Vehicle</a:t>
            </a:r>
          </a:p>
        </p:txBody>
      </p:sp>
      <p:pic>
        <p:nvPicPr>
          <p:cNvPr id="5" name="Picture 4">
            <a:extLst>
              <a:ext uri="{FF2B5EF4-FFF2-40B4-BE49-F238E27FC236}">
                <a16:creationId xmlns:a16="http://schemas.microsoft.com/office/drawing/2014/main" id="{4E50A3EB-3194-AC77-2BC1-932461360249}"/>
              </a:ext>
            </a:extLst>
          </p:cNvPr>
          <p:cNvPicPr>
            <a:picLocks noChangeAspect="1"/>
          </p:cNvPicPr>
          <p:nvPr/>
        </p:nvPicPr>
        <p:blipFill>
          <a:blip r:embed="rId4"/>
          <a:stretch>
            <a:fillRect/>
          </a:stretch>
        </p:blipFill>
        <p:spPr>
          <a:xfrm>
            <a:off x="417514" y="3286270"/>
            <a:ext cx="4724809" cy="2505673"/>
          </a:xfrm>
          <a:prstGeom prst="rect">
            <a:avLst/>
          </a:prstGeom>
        </p:spPr>
      </p:pic>
      <p:sp>
        <p:nvSpPr>
          <p:cNvPr id="3" name="TextBox 2">
            <a:extLst>
              <a:ext uri="{FF2B5EF4-FFF2-40B4-BE49-F238E27FC236}">
                <a16:creationId xmlns:a16="http://schemas.microsoft.com/office/drawing/2014/main" id="{37BD52D3-F13B-E259-CBF2-18F4ECA3E7C0}"/>
              </a:ext>
            </a:extLst>
          </p:cNvPr>
          <p:cNvSpPr txBox="1"/>
          <p:nvPr/>
        </p:nvSpPr>
        <p:spPr>
          <a:xfrm>
            <a:off x="6797040" y="772160"/>
            <a:ext cx="4826000" cy="1026160"/>
          </a:xfrm>
          <a:prstGeom prst="rect">
            <a:avLst/>
          </a:prstGeom>
          <a:noFill/>
        </p:spPr>
        <p:txBody>
          <a:bodyPr wrap="square" lIns="0" tIns="0" rIns="0" bIns="0" rtlCol="0">
            <a:noAutofit/>
          </a:bodyPr>
          <a:lstStyle/>
          <a:p>
            <a:pPr algn="ctr">
              <a:lnSpc>
                <a:spcPct val="200000"/>
              </a:lnSpc>
            </a:pPr>
            <a:r>
              <a:rPr lang="en-GB" sz="4000" dirty="0">
                <a:highlight>
                  <a:srgbClr val="FFFF00"/>
                </a:highlight>
              </a:rPr>
              <a:t>£2,175</a:t>
            </a:r>
          </a:p>
        </p:txBody>
      </p:sp>
    </p:spTree>
    <p:extLst>
      <p:ext uri="{BB962C8B-B14F-4D97-AF65-F5344CB8AC3E}">
        <p14:creationId xmlns:p14="http://schemas.microsoft.com/office/powerpoint/2010/main" val="171099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53DCC6-B8C3-7E29-3753-F593CA4845CA}"/>
              </a:ext>
            </a:extLst>
          </p:cNvPr>
          <p:cNvSpPr>
            <a:spLocks noGrp="1"/>
          </p:cNvSpPr>
          <p:nvPr>
            <p:ph type="sldNum" sz="quarter" idx="12"/>
          </p:nvPr>
        </p:nvSpPr>
        <p:spPr/>
        <p:txBody>
          <a:bodyPr/>
          <a:lstStyle/>
          <a:p>
            <a:fld id="{1C95DBEE-2C30-4F1D-BD15-3944EDF442B6}" type="slidenum">
              <a:rPr lang="en-GB" smtClean="0"/>
              <a:pPr/>
              <a:t>6</a:t>
            </a:fld>
            <a:endParaRPr lang="en-GB" dirty="0"/>
          </a:p>
        </p:txBody>
      </p:sp>
      <p:sp>
        <p:nvSpPr>
          <p:cNvPr id="3" name="Text Placeholder 2">
            <a:extLst>
              <a:ext uri="{FF2B5EF4-FFF2-40B4-BE49-F238E27FC236}">
                <a16:creationId xmlns:a16="http://schemas.microsoft.com/office/drawing/2014/main" id="{48112CAE-168B-23D8-8BAB-C8D078879501}"/>
              </a:ext>
            </a:extLst>
          </p:cNvPr>
          <p:cNvSpPr>
            <a:spLocks noGrp="1"/>
          </p:cNvSpPr>
          <p:nvPr>
            <p:ph type="body" idx="13"/>
          </p:nvPr>
        </p:nvSpPr>
        <p:spPr>
          <a:xfrm>
            <a:off x="417513" y="90536"/>
            <a:ext cx="11269662" cy="6382692"/>
          </a:xfrm>
        </p:spPr>
        <p:txBody>
          <a:bodyPr/>
          <a:lstStyle/>
          <a:p>
            <a:pPr algn="ctr"/>
            <a:r>
              <a:rPr lang="en-GB" dirty="0"/>
              <a:t>Average Cost of a wing mirror?</a:t>
            </a:r>
          </a:p>
          <a:p>
            <a:endParaRPr lang="en-GB" dirty="0"/>
          </a:p>
          <a:p>
            <a:pPr marL="171450" indent="-171450" algn="ctr">
              <a:buFont typeface="Arial" panose="020B0604020202020204" pitchFamily="34" charset="0"/>
              <a:buChar char="•"/>
            </a:pPr>
            <a:r>
              <a:rPr lang="en-US" sz="1400" dirty="0">
                <a:solidFill>
                  <a:schemeClr val="bg1"/>
                </a:solidFill>
              </a:rPr>
              <a:t>The average cost of replacing a wing mirror in the UK varies depending on the type of mirror, the car model, and whether you're using a main dealer or an independent garage</a:t>
            </a:r>
          </a:p>
          <a:p>
            <a:pPr marL="171450" indent="-171450">
              <a:buFont typeface="Arial" panose="020B0604020202020204" pitchFamily="34" charset="0"/>
              <a:buChar char="•"/>
            </a:pPr>
            <a:endParaRPr lang="en-US" sz="1400" dirty="0">
              <a:solidFill>
                <a:schemeClr val="bg1"/>
              </a:solidFill>
            </a:endParaRP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solidFill>
                  <a:srgbClr val="0000FF"/>
                </a:solidFill>
              </a:rPr>
              <a:t>Type of Wing Mirror</a:t>
            </a:r>
          </a:p>
          <a:p>
            <a:pPr marL="171450" indent="-171450">
              <a:buFont typeface="Arial" panose="020B0604020202020204" pitchFamily="34" charset="0"/>
              <a:buChar char="•"/>
            </a:pPr>
            <a:endParaRPr lang="en-US" sz="1400" dirty="0">
              <a:solidFill>
                <a:schemeClr val="bg1"/>
              </a:solidFill>
            </a:endParaRPr>
          </a:p>
          <a:p>
            <a:pPr marL="171450" indent="-171450">
              <a:buFont typeface="Arial" panose="020B0604020202020204" pitchFamily="34" charset="0"/>
              <a:buChar char="•"/>
            </a:pPr>
            <a:r>
              <a:rPr lang="en-US" sz="1400" dirty="0"/>
              <a:t>Manual mirrors: Basic and cheapest to replace.</a:t>
            </a:r>
          </a:p>
          <a:p>
            <a:pPr marL="171450" indent="-171450">
              <a:buFont typeface="Arial" panose="020B0604020202020204" pitchFamily="34" charset="0"/>
              <a:buChar char="•"/>
            </a:pPr>
            <a:r>
              <a:rPr lang="en-US" sz="1400" dirty="0"/>
              <a:t>Electric mirrors: More expensive due to motors and wiring.</a:t>
            </a:r>
          </a:p>
          <a:p>
            <a:pPr marL="171450" indent="-171450">
              <a:buFont typeface="Arial" panose="020B0604020202020204" pitchFamily="34" charset="0"/>
              <a:buChar char="•"/>
            </a:pPr>
            <a:r>
              <a:rPr lang="en-US" sz="1400" dirty="0"/>
              <a:t>Heated mirrors: Add cost due to heating elements.</a:t>
            </a:r>
          </a:p>
          <a:p>
            <a:pPr marL="171450" indent="-171450">
              <a:buFont typeface="Arial" panose="020B0604020202020204" pitchFamily="34" charset="0"/>
              <a:buChar char="•"/>
            </a:pPr>
            <a:r>
              <a:rPr lang="en-US" sz="1400" dirty="0"/>
              <a:t>Power-folding mirrors: Even more expensive due to additional motors.</a:t>
            </a:r>
          </a:p>
          <a:p>
            <a:pPr marL="171450" indent="-171450">
              <a:buFont typeface="Arial" panose="020B0604020202020204" pitchFamily="34" charset="0"/>
              <a:buChar char="•"/>
            </a:pPr>
            <a:r>
              <a:rPr lang="en-US" sz="1400" dirty="0"/>
              <a:t>Auto-dimming or blind spot detection: Advanced features increase cost significantly.</a:t>
            </a: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solidFill>
                  <a:srgbClr val="0000FF"/>
                </a:solidFill>
              </a:rPr>
              <a:t>Make and Model of the Vehicle</a:t>
            </a:r>
          </a:p>
          <a:p>
            <a:pPr marL="171450" indent="-171450">
              <a:buFont typeface="Arial" panose="020B0604020202020204" pitchFamily="34" charset="0"/>
              <a:buChar char="•"/>
            </a:pPr>
            <a:endParaRPr lang="en-US" sz="1400" dirty="0">
              <a:solidFill>
                <a:schemeClr val="bg1"/>
              </a:solidFill>
            </a:endParaRPr>
          </a:p>
          <a:p>
            <a:pPr marL="171450" indent="-171450">
              <a:buFont typeface="Arial" panose="020B0604020202020204" pitchFamily="34" charset="0"/>
              <a:buChar char="•"/>
            </a:pPr>
            <a:r>
              <a:rPr lang="en-US" sz="1400" dirty="0"/>
              <a:t>Luxury or premium brands (e.g., BMW, Audi, Mercedes): Tend to have more expensive parts.</a:t>
            </a:r>
          </a:p>
          <a:p>
            <a:pPr marL="171450" indent="-171450">
              <a:buFont typeface="Arial" panose="020B0604020202020204" pitchFamily="34" charset="0"/>
              <a:buChar char="•"/>
            </a:pPr>
            <a:r>
              <a:rPr lang="en-US" sz="1400" dirty="0"/>
              <a:t>Common brands (e.g., Ford, Vauxhall, Toyota): Usually cheaper and more readily available.</a:t>
            </a: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solidFill>
                  <a:schemeClr val="bg1"/>
                </a:solidFill>
              </a:rPr>
              <a:t>🛠️ </a:t>
            </a:r>
            <a:r>
              <a:rPr lang="en-US" sz="1400" dirty="0" err="1">
                <a:solidFill>
                  <a:srgbClr val="0000FF"/>
                </a:solidFill>
              </a:rPr>
              <a:t>Labour</a:t>
            </a:r>
            <a:r>
              <a:rPr lang="en-US" sz="1400" dirty="0">
                <a:solidFill>
                  <a:srgbClr val="0000FF"/>
                </a:solidFill>
              </a:rPr>
              <a:t> Costs</a:t>
            </a:r>
          </a:p>
          <a:p>
            <a:pPr marL="171450" indent="-171450">
              <a:buFont typeface="Arial" panose="020B0604020202020204" pitchFamily="34" charset="0"/>
              <a:buChar char="•"/>
            </a:pPr>
            <a:endParaRPr lang="en-US" sz="1400" dirty="0">
              <a:solidFill>
                <a:schemeClr val="bg1"/>
              </a:solidFill>
            </a:endParaRPr>
          </a:p>
          <a:p>
            <a:pPr marL="171450" indent="-171450">
              <a:buFont typeface="Arial" panose="020B0604020202020204" pitchFamily="34" charset="0"/>
              <a:buChar char="•"/>
            </a:pPr>
            <a:r>
              <a:rPr lang="en-US" sz="1400" dirty="0" err="1"/>
              <a:t>Labour</a:t>
            </a:r>
            <a:r>
              <a:rPr lang="en-US" sz="1400" dirty="0"/>
              <a:t> charges vary by:</a:t>
            </a:r>
          </a:p>
          <a:p>
            <a:pPr marL="171450" indent="-171450">
              <a:buFont typeface="Arial" panose="020B0604020202020204" pitchFamily="34" charset="0"/>
              <a:buChar char="•"/>
            </a:pPr>
            <a:r>
              <a:rPr lang="en-US" sz="1400" dirty="0"/>
              <a:t>Location (London and the South East are typically more expensive).</a:t>
            </a:r>
          </a:p>
          <a:p>
            <a:pPr marL="171450" indent="-171450">
              <a:buFont typeface="Arial" panose="020B0604020202020204" pitchFamily="34" charset="0"/>
              <a:buChar char="•"/>
            </a:pPr>
            <a:r>
              <a:rPr lang="en-US" sz="1400" dirty="0"/>
              <a:t>Type of garage (main dealer vs. independent).</a:t>
            </a:r>
          </a:p>
          <a:p>
            <a:pPr marL="171450" indent="-171450">
              <a:buFont typeface="Arial" panose="020B0604020202020204" pitchFamily="34" charset="0"/>
              <a:buChar char="•"/>
            </a:pPr>
            <a:r>
              <a:rPr lang="en-US" sz="1400" dirty="0"/>
              <a:t>Time required (complex mirrors take longer to fit).</a:t>
            </a:r>
          </a:p>
          <a:p>
            <a:pPr marL="171450" indent="-171450">
              <a:buFont typeface="Arial" panose="020B0604020202020204" pitchFamily="34" charset="0"/>
              <a:buChar char="•"/>
            </a:pPr>
            <a:endParaRPr lang="en-GB" sz="1400" dirty="0"/>
          </a:p>
          <a:p>
            <a:endParaRPr lang="en-GB" dirty="0"/>
          </a:p>
        </p:txBody>
      </p:sp>
    </p:spTree>
    <p:extLst>
      <p:ext uri="{BB962C8B-B14F-4D97-AF65-F5344CB8AC3E}">
        <p14:creationId xmlns:p14="http://schemas.microsoft.com/office/powerpoint/2010/main" val="1765062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0DEEA7-7F85-B0E7-17A9-B11B4BDA564E}"/>
              </a:ext>
            </a:extLst>
          </p:cNvPr>
          <p:cNvSpPr>
            <a:spLocks noGrp="1"/>
          </p:cNvSpPr>
          <p:nvPr>
            <p:ph type="sldNum" sz="quarter" idx="12"/>
          </p:nvPr>
        </p:nvSpPr>
        <p:spPr/>
        <p:txBody>
          <a:bodyPr/>
          <a:lstStyle/>
          <a:p>
            <a:fld id="{1C95DBEE-2C30-4F1D-BD15-3944EDF442B6}" type="slidenum">
              <a:rPr lang="en-GB" smtClean="0"/>
              <a:pPr/>
              <a:t>7</a:t>
            </a:fld>
            <a:endParaRPr lang="en-GB" dirty="0"/>
          </a:p>
        </p:txBody>
      </p:sp>
      <p:sp>
        <p:nvSpPr>
          <p:cNvPr id="5" name="TextBox 4">
            <a:extLst>
              <a:ext uri="{FF2B5EF4-FFF2-40B4-BE49-F238E27FC236}">
                <a16:creationId xmlns:a16="http://schemas.microsoft.com/office/drawing/2014/main" id="{3A3D86FF-0B78-6556-6E82-87338F4D7806}"/>
              </a:ext>
            </a:extLst>
          </p:cNvPr>
          <p:cNvSpPr txBox="1"/>
          <p:nvPr/>
        </p:nvSpPr>
        <p:spPr>
          <a:xfrm>
            <a:off x="1066800" y="2136339"/>
            <a:ext cx="9591040" cy="2585323"/>
          </a:xfrm>
          <a:prstGeom prst="rect">
            <a:avLst/>
          </a:prstGeom>
          <a:noFill/>
        </p:spPr>
        <p:txBody>
          <a:bodyPr wrap="square">
            <a:spAutoFit/>
          </a:bodyPr>
          <a:lstStyle/>
          <a:p>
            <a:pPr marL="171450" indent="-171450">
              <a:buFont typeface="Arial" panose="020B0604020202020204" pitchFamily="34" charset="0"/>
              <a:buChar char="•"/>
            </a:pPr>
            <a:r>
              <a:rPr lang="en-US" sz="1800" dirty="0"/>
              <a:t>🧩 </a:t>
            </a:r>
            <a:r>
              <a:rPr lang="en-US" sz="1800" dirty="0">
                <a:solidFill>
                  <a:srgbClr val="0000FF"/>
                </a:solidFill>
              </a:rPr>
              <a:t>OEM vs. Aftermarket Parts</a:t>
            </a:r>
          </a:p>
          <a:p>
            <a:pPr marL="171450" indent="-171450">
              <a:buFont typeface="Arial" panose="020B0604020202020204" pitchFamily="34" charset="0"/>
              <a:buChar char="•"/>
            </a:pPr>
            <a:endParaRPr lang="en-US" sz="1800" dirty="0">
              <a:solidFill>
                <a:schemeClr val="bg1"/>
              </a:solidFill>
            </a:endParaRPr>
          </a:p>
          <a:p>
            <a:pPr marL="171450" indent="-171450">
              <a:buFont typeface="Arial" panose="020B0604020202020204" pitchFamily="34" charset="0"/>
              <a:buChar char="•"/>
            </a:pPr>
            <a:r>
              <a:rPr lang="en-US" sz="1800" dirty="0"/>
              <a:t>OEM (Original Equipment Manufacturer): More expensive but guaranteed fit and quality.</a:t>
            </a:r>
          </a:p>
          <a:p>
            <a:pPr marL="171450" indent="-171450">
              <a:buFont typeface="Arial" panose="020B0604020202020204" pitchFamily="34" charset="0"/>
              <a:buChar char="•"/>
            </a:pPr>
            <a:r>
              <a:rPr lang="en-US" sz="1800" dirty="0"/>
              <a:t>Aftermarket: Cheaper, but quality and compatibility can vary</a:t>
            </a:r>
          </a:p>
          <a:p>
            <a:r>
              <a:rPr lang="en-US" sz="1800" dirty="0"/>
              <a:t>.</a:t>
            </a:r>
          </a:p>
          <a:p>
            <a:pPr marL="171450" indent="-171450">
              <a:buFont typeface="Arial" panose="020B0604020202020204" pitchFamily="34" charset="0"/>
              <a:buChar char="•"/>
            </a:pPr>
            <a:r>
              <a:rPr lang="en-US" sz="1800" dirty="0"/>
              <a:t>📦 </a:t>
            </a:r>
            <a:r>
              <a:rPr lang="en-US" sz="1800" dirty="0">
                <a:solidFill>
                  <a:srgbClr val="0000FF"/>
                </a:solidFill>
              </a:rPr>
              <a:t>Extent of Damage</a:t>
            </a:r>
          </a:p>
          <a:p>
            <a:pPr marL="171450" indent="-171450">
              <a:buFont typeface="Arial" panose="020B0604020202020204" pitchFamily="34" charset="0"/>
              <a:buChar char="•"/>
            </a:pPr>
            <a:endParaRPr lang="en-US" sz="1800" dirty="0">
              <a:solidFill>
                <a:schemeClr val="bg1"/>
              </a:solidFill>
            </a:endParaRPr>
          </a:p>
          <a:p>
            <a:pPr marL="171450" indent="-171450">
              <a:buFont typeface="Arial" panose="020B0604020202020204" pitchFamily="34" charset="0"/>
              <a:buChar char="•"/>
            </a:pPr>
            <a:r>
              <a:rPr lang="en-US" sz="1800" dirty="0"/>
              <a:t>Just the mirror glass: Inexpensive and often DIY-replaceable.</a:t>
            </a:r>
          </a:p>
          <a:p>
            <a:pPr marL="171450" indent="-171450">
              <a:buFont typeface="Arial" panose="020B0604020202020204" pitchFamily="34" charset="0"/>
              <a:buChar char="•"/>
            </a:pPr>
            <a:r>
              <a:rPr lang="en-US" sz="1800" dirty="0"/>
              <a:t>Full unit (housing, motor, indicators): Much more costly.</a:t>
            </a:r>
            <a:endParaRPr lang="en-GB" dirty="0"/>
          </a:p>
        </p:txBody>
      </p:sp>
      <p:sp>
        <p:nvSpPr>
          <p:cNvPr id="7" name="TextBox 6">
            <a:extLst>
              <a:ext uri="{FF2B5EF4-FFF2-40B4-BE49-F238E27FC236}">
                <a16:creationId xmlns:a16="http://schemas.microsoft.com/office/drawing/2014/main" id="{77F8B6C5-E860-7F4E-F054-223CB3CFBA37}"/>
              </a:ext>
            </a:extLst>
          </p:cNvPr>
          <p:cNvSpPr txBox="1"/>
          <p:nvPr/>
        </p:nvSpPr>
        <p:spPr>
          <a:xfrm>
            <a:off x="1493520" y="5572384"/>
            <a:ext cx="7477760" cy="590033"/>
          </a:xfrm>
          <a:prstGeom prst="rect">
            <a:avLst/>
          </a:prstGeom>
          <a:noFill/>
        </p:spPr>
        <p:txBody>
          <a:bodyPr wrap="square">
            <a:spAutoFit/>
          </a:bodyPr>
          <a:lstStyle/>
          <a:p>
            <a:pPr marL="0" marR="0" lvl="0" indent="0" algn="ctr" defTabSz="914400" rtl="0" eaLnBrk="1" fontAlgn="auto" latinLnBrk="0" hangingPunct="1">
              <a:lnSpc>
                <a:spcPct val="98000"/>
              </a:lnSpc>
              <a:spcBef>
                <a:spcPts val="0"/>
              </a:spcBef>
              <a:spcAft>
                <a:spcPts val="0"/>
              </a:spcAft>
              <a:buClrTx/>
              <a:buSzTx/>
              <a:buFont typeface="Arial" panose="020B0604020202020204" pitchFamily="34" charset="0"/>
              <a:buNone/>
              <a:tabLst/>
              <a:defRPr/>
            </a:pPr>
            <a:r>
              <a:rPr kumimoji="0" lang="en-GB" sz="3300" b="1" i="0" u="none" strike="noStrike" kern="1200" cap="none" spc="0" normalizeH="0" baseline="0" noProof="0" dirty="0">
                <a:ln>
                  <a:noFill/>
                </a:ln>
                <a:solidFill>
                  <a:srgbClr val="0000FF"/>
                </a:solidFill>
                <a:effectLst/>
                <a:uLnTx/>
                <a:uFillTx/>
                <a:latin typeface="Arial"/>
                <a:ea typeface="+mn-ea"/>
                <a:cs typeface="+mn-cs"/>
              </a:rPr>
              <a:t>Anything from £30 to £1500!</a:t>
            </a:r>
          </a:p>
        </p:txBody>
      </p:sp>
    </p:spTree>
    <p:extLst>
      <p:ext uri="{BB962C8B-B14F-4D97-AF65-F5344CB8AC3E}">
        <p14:creationId xmlns:p14="http://schemas.microsoft.com/office/powerpoint/2010/main" val="2880231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54C57-3497-B06D-250D-EA0F8BD7E9C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6B70032-E27B-CB64-4D3A-5A07FD5CAD0E}"/>
              </a:ext>
            </a:extLst>
          </p:cNvPr>
          <p:cNvPicPr>
            <a:picLocks noChangeAspect="1"/>
          </p:cNvPicPr>
          <p:nvPr/>
        </p:nvPicPr>
        <p:blipFill>
          <a:blip r:embed="rId3"/>
          <a:stretch>
            <a:fillRect/>
          </a:stretch>
        </p:blipFill>
        <p:spPr>
          <a:xfrm>
            <a:off x="5888212" y="629920"/>
            <a:ext cx="5884687" cy="4927600"/>
          </a:xfrm>
          <a:prstGeom prst="rect">
            <a:avLst/>
          </a:prstGeom>
          <a:noFill/>
        </p:spPr>
      </p:pic>
      <p:sp>
        <p:nvSpPr>
          <p:cNvPr id="4" name="Slide Number Placeholder 3">
            <a:extLst>
              <a:ext uri="{FF2B5EF4-FFF2-40B4-BE49-F238E27FC236}">
                <a16:creationId xmlns:a16="http://schemas.microsoft.com/office/drawing/2014/main" id="{875EF4A0-53AC-8553-E98A-C0641F47F1B9}"/>
              </a:ext>
            </a:extLst>
          </p:cNvPr>
          <p:cNvSpPr>
            <a:spLocks noGrp="1"/>
          </p:cNvSpPr>
          <p:nvPr>
            <p:ph type="sldNum" sz="quarter" idx="12"/>
          </p:nvPr>
        </p:nvSpPr>
        <p:spPr>
          <a:xfrm>
            <a:off x="417513" y="6358325"/>
            <a:ext cx="360000" cy="220240"/>
          </a:xfrm>
        </p:spPr>
        <p:txBody>
          <a:bodyPr anchor="ctr">
            <a:normAutofit/>
          </a:bodyPr>
          <a:lstStyle/>
          <a:p>
            <a:pPr>
              <a:spcAft>
                <a:spcPts val="600"/>
              </a:spcAft>
            </a:pPr>
            <a:fld id="{1C95DBEE-2C30-4F1D-BD15-3944EDF442B6}" type="slidenum">
              <a:rPr lang="en-GB" smtClean="0"/>
              <a:pPr>
                <a:spcAft>
                  <a:spcPts val="600"/>
                </a:spcAft>
              </a:pPr>
              <a:t>8</a:t>
            </a:fld>
            <a:endParaRPr lang="en-GB"/>
          </a:p>
        </p:txBody>
      </p:sp>
      <p:sp>
        <p:nvSpPr>
          <p:cNvPr id="2" name="Title 1">
            <a:extLst>
              <a:ext uri="{FF2B5EF4-FFF2-40B4-BE49-F238E27FC236}">
                <a16:creationId xmlns:a16="http://schemas.microsoft.com/office/drawing/2014/main" id="{6966036E-B6FD-F809-EE3A-12DC0A94F2D2}"/>
              </a:ext>
            </a:extLst>
          </p:cNvPr>
          <p:cNvSpPr>
            <a:spLocks noGrp="1"/>
          </p:cNvSpPr>
          <p:nvPr>
            <p:ph type="body" idx="13"/>
          </p:nvPr>
        </p:nvSpPr>
        <p:spPr>
          <a:xfrm>
            <a:off x="417514" y="1485412"/>
            <a:ext cx="4939932" cy="3740149"/>
          </a:xfrm>
        </p:spPr>
        <p:txBody>
          <a:bodyPr anchor="t">
            <a:normAutofit/>
          </a:bodyPr>
          <a:lstStyle/>
          <a:p>
            <a:pPr>
              <a:spcAft>
                <a:spcPts val="600"/>
              </a:spcAft>
            </a:pPr>
            <a:r>
              <a:rPr lang="en-GB" dirty="0"/>
              <a:t>Average Cost for Collision with tree, bank and grass verge?</a:t>
            </a:r>
          </a:p>
        </p:txBody>
      </p:sp>
    </p:spTree>
    <p:extLst>
      <p:ext uri="{BB962C8B-B14F-4D97-AF65-F5344CB8AC3E}">
        <p14:creationId xmlns:p14="http://schemas.microsoft.com/office/powerpoint/2010/main" val="1958985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C154F6-BE78-5DC7-3840-A794AC6AF59F}"/>
              </a:ext>
            </a:extLst>
          </p:cNvPr>
          <p:cNvPicPr>
            <a:picLocks noChangeAspect="1"/>
          </p:cNvPicPr>
          <p:nvPr/>
        </p:nvPicPr>
        <p:blipFill>
          <a:blip r:embed="rId3"/>
          <a:srcRect l="24618" r="20194"/>
          <a:stretch>
            <a:fillRect/>
          </a:stretch>
        </p:blipFill>
        <p:spPr>
          <a:xfrm>
            <a:off x="6566052" y="1522414"/>
            <a:ext cx="5206847" cy="3703148"/>
          </a:xfrm>
          <a:prstGeom prst="rect">
            <a:avLst/>
          </a:prstGeom>
          <a:noFill/>
        </p:spPr>
      </p:pic>
      <p:sp>
        <p:nvSpPr>
          <p:cNvPr id="2" name="Slide Number Placeholder 1">
            <a:extLst>
              <a:ext uri="{FF2B5EF4-FFF2-40B4-BE49-F238E27FC236}">
                <a16:creationId xmlns:a16="http://schemas.microsoft.com/office/drawing/2014/main" id="{54581B2B-6399-9D29-C81A-F273C006FF1B}"/>
              </a:ext>
            </a:extLst>
          </p:cNvPr>
          <p:cNvSpPr>
            <a:spLocks noGrp="1"/>
          </p:cNvSpPr>
          <p:nvPr>
            <p:ph type="sldNum" sz="quarter" idx="12"/>
          </p:nvPr>
        </p:nvSpPr>
        <p:spPr>
          <a:xfrm>
            <a:off x="417513" y="6358325"/>
            <a:ext cx="360000" cy="220240"/>
          </a:xfrm>
        </p:spPr>
        <p:txBody>
          <a:bodyPr vert="horz" lIns="0" tIns="0" rIns="0" bIns="0" rtlCol="0" anchor="ctr">
            <a:normAutofit/>
          </a:bodyPr>
          <a:lstStyle/>
          <a:p>
            <a:pPr>
              <a:spcAft>
                <a:spcPts val="600"/>
              </a:spcAft>
            </a:pPr>
            <a:fld id="{1C95DBEE-2C30-4F1D-BD15-3944EDF442B6}" type="slidenum">
              <a:rPr lang="en-GB" smtClean="0"/>
              <a:pPr>
                <a:spcAft>
                  <a:spcPts val="600"/>
                </a:spcAft>
              </a:pPr>
              <a:t>9</a:t>
            </a:fld>
            <a:endParaRPr lang="en-GB"/>
          </a:p>
        </p:txBody>
      </p:sp>
      <p:sp>
        <p:nvSpPr>
          <p:cNvPr id="4" name="TextBox 3">
            <a:extLst>
              <a:ext uri="{FF2B5EF4-FFF2-40B4-BE49-F238E27FC236}">
                <a16:creationId xmlns:a16="http://schemas.microsoft.com/office/drawing/2014/main" id="{2C9CD4D3-DC80-01C7-7FBB-85F9F6AD40B8}"/>
              </a:ext>
            </a:extLst>
          </p:cNvPr>
          <p:cNvSpPr txBox="1"/>
          <p:nvPr/>
        </p:nvSpPr>
        <p:spPr>
          <a:xfrm>
            <a:off x="417514" y="1485412"/>
            <a:ext cx="4939932" cy="3740149"/>
          </a:xfrm>
          <a:prstGeom prst="rect">
            <a:avLst/>
          </a:prstGeom>
        </p:spPr>
        <p:txBody>
          <a:bodyPr vert="horz" lIns="0" tIns="0" rIns="0" bIns="0" rtlCol="0" anchor="t" anchorCtr="0">
            <a:normAutofit/>
          </a:bodyPr>
          <a:lstStyle/>
          <a:p>
            <a:pPr>
              <a:lnSpc>
                <a:spcPts val="3400"/>
              </a:lnSpc>
              <a:spcAft>
                <a:spcPts val="600"/>
              </a:spcAft>
            </a:pPr>
            <a:r>
              <a:rPr lang="en-US" sz="3000" b="1" kern="1200">
                <a:solidFill>
                  <a:schemeClr val="tx2"/>
                </a:solidFill>
                <a:latin typeface="+mn-lt"/>
                <a:ea typeface="+mn-ea"/>
                <a:cs typeface="+mn-cs"/>
              </a:rPr>
              <a:t>Average Cost for Collision with tree, bank and grass verge</a:t>
            </a:r>
          </a:p>
        </p:txBody>
      </p:sp>
      <p:pic>
        <p:nvPicPr>
          <p:cNvPr id="6" name="Picture 5">
            <a:extLst>
              <a:ext uri="{FF2B5EF4-FFF2-40B4-BE49-F238E27FC236}">
                <a16:creationId xmlns:a16="http://schemas.microsoft.com/office/drawing/2014/main" id="{B45651FC-6FAD-01D2-BA89-57345E990DF6}"/>
              </a:ext>
            </a:extLst>
          </p:cNvPr>
          <p:cNvPicPr>
            <a:picLocks noChangeAspect="1"/>
          </p:cNvPicPr>
          <p:nvPr/>
        </p:nvPicPr>
        <p:blipFill>
          <a:blip r:embed="rId4"/>
          <a:stretch>
            <a:fillRect/>
          </a:stretch>
        </p:blipFill>
        <p:spPr>
          <a:xfrm>
            <a:off x="417513" y="2927241"/>
            <a:ext cx="4846435" cy="3229065"/>
          </a:xfrm>
          <a:prstGeom prst="rect">
            <a:avLst/>
          </a:prstGeom>
        </p:spPr>
      </p:pic>
      <p:sp>
        <p:nvSpPr>
          <p:cNvPr id="3" name="TextBox 2">
            <a:extLst>
              <a:ext uri="{FF2B5EF4-FFF2-40B4-BE49-F238E27FC236}">
                <a16:creationId xmlns:a16="http://schemas.microsoft.com/office/drawing/2014/main" id="{AE22D822-EE29-27F0-7000-FCF710ECC354}"/>
              </a:ext>
            </a:extLst>
          </p:cNvPr>
          <p:cNvSpPr txBox="1"/>
          <p:nvPr/>
        </p:nvSpPr>
        <p:spPr>
          <a:xfrm>
            <a:off x="7406640" y="1107440"/>
            <a:ext cx="3373120" cy="721360"/>
          </a:xfrm>
          <a:prstGeom prst="rect">
            <a:avLst/>
          </a:prstGeom>
          <a:noFill/>
        </p:spPr>
        <p:txBody>
          <a:bodyPr wrap="square" lIns="0" tIns="0" rIns="0" bIns="0" rtlCol="0">
            <a:noAutofit/>
          </a:bodyPr>
          <a:lstStyle/>
          <a:p>
            <a:pPr algn="ctr"/>
            <a:r>
              <a:rPr lang="en-GB" sz="4800" dirty="0">
                <a:solidFill>
                  <a:srgbClr val="0000FF"/>
                </a:solidFill>
                <a:highlight>
                  <a:srgbClr val="FFFF00"/>
                </a:highlight>
              </a:rPr>
              <a:t>£1,181</a:t>
            </a:r>
          </a:p>
        </p:txBody>
      </p:sp>
    </p:spTree>
    <p:extLst>
      <p:ext uri="{BB962C8B-B14F-4D97-AF65-F5344CB8AC3E}">
        <p14:creationId xmlns:p14="http://schemas.microsoft.com/office/powerpoint/2010/main" val="3363657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TT Club June21">
  <a:themeElements>
    <a:clrScheme name="FRIC">
      <a:dk1>
        <a:srgbClr val="333F48"/>
      </a:dk1>
      <a:lt1>
        <a:sysClr val="window" lastClr="FFFFFF"/>
      </a:lt1>
      <a:dk2>
        <a:srgbClr val="E3533C"/>
      </a:dk2>
      <a:lt2>
        <a:srgbClr val="E6E6E6"/>
      </a:lt2>
      <a:accent1>
        <a:srgbClr val="E3533C"/>
      </a:accent1>
      <a:accent2>
        <a:srgbClr val="F6904D"/>
      </a:accent2>
      <a:accent3>
        <a:srgbClr val="0099B3"/>
      </a:accent3>
      <a:accent4>
        <a:srgbClr val="004F52"/>
      </a:accent4>
      <a:accent5>
        <a:srgbClr val="4F868E"/>
      </a:accent5>
      <a:accent6>
        <a:srgbClr val="40C3AC"/>
      </a:accent6>
      <a:hlink>
        <a:srgbClr val="E32118"/>
      </a:hlink>
      <a:folHlink>
        <a:srgbClr val="FF82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FRIC Claims AGM June 2025" id="{45756080-7B33-412A-A289-06FE3C0AA10F}" vid="{A8AAE6A3-84A7-4BBB-98D2-8C05933E0E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BF1E32AB444A4A8805A69CD95C6147" ma:contentTypeVersion="17" ma:contentTypeDescription="Create a new document." ma:contentTypeScope="" ma:versionID="95ffdba76792f12c7fb2301a9a433ece">
  <xsd:schema xmlns:xsd="http://www.w3.org/2001/XMLSchema" xmlns:xs="http://www.w3.org/2001/XMLSchema" xmlns:p="http://schemas.microsoft.com/office/2006/metadata/properties" xmlns:ns3="2a2d86ba-687d-494a-be3f-e689c544c324" xmlns:ns4="d95a8049-ce97-4746-9ef6-f1607a6adba9" targetNamespace="http://schemas.microsoft.com/office/2006/metadata/properties" ma:root="true" ma:fieldsID="30802eca5ea7b3202bd969c7ce72491b" ns3:_="" ns4:_="">
    <xsd:import namespace="2a2d86ba-687d-494a-be3f-e689c544c324"/>
    <xsd:import namespace="d95a8049-ce97-4746-9ef6-f1607a6adba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Location" minOccurs="0"/>
                <xsd:element ref="ns3:MediaServiceOCR" minOccurs="0"/>
                <xsd:element ref="ns4:SharedWithUsers" minOccurs="0"/>
                <xsd:element ref="ns4:SharedWithDetails" minOccurs="0"/>
                <xsd:element ref="ns4:SharingHintHash" minOccurs="0"/>
                <xsd:element ref="ns3:_activity" minOccurs="0"/>
                <xsd:element ref="ns3:MediaServiceObjectDetectorVersions" minOccurs="0"/>
                <xsd:element ref="ns3:MediaServiceSearchProperties" minOccurs="0"/>
                <xsd:element ref="ns3:MediaServiceSystemTag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2d86ba-687d-494a-be3f-e689c544c3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5a8049-ce97-4746-9ef6-f1607a6adba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2a2d86ba-687d-494a-be3f-e689c544c324" xsi:nil="true"/>
  </documentManagement>
</p:properties>
</file>

<file path=customXml/itemProps1.xml><?xml version="1.0" encoding="utf-8"?>
<ds:datastoreItem xmlns:ds="http://schemas.openxmlformats.org/officeDocument/2006/customXml" ds:itemID="{9E25F552-D98B-448D-96D1-9775F9FF83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2d86ba-687d-494a-be3f-e689c544c324"/>
    <ds:schemaRef ds:uri="d95a8049-ce97-4746-9ef6-f1607a6adb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7DB7EC-25A1-4D24-92FB-E176F74D8878}">
  <ds:schemaRefs>
    <ds:schemaRef ds:uri="http://schemas.microsoft.com/sharepoint/v3/contenttype/forms"/>
  </ds:schemaRefs>
</ds:datastoreItem>
</file>

<file path=customXml/itemProps3.xml><?xml version="1.0" encoding="utf-8"?>
<ds:datastoreItem xmlns:ds="http://schemas.openxmlformats.org/officeDocument/2006/customXml" ds:itemID="{858A1938-D760-4DB4-A7C6-D25A1C449BF3}">
  <ds:schemaRefs>
    <ds:schemaRef ds:uri="http://purl.org/dc/terms/"/>
    <ds:schemaRef ds:uri="2a2d86ba-687d-494a-be3f-e689c544c324"/>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d95a8049-ce97-4746-9ef6-f1607a6adba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FRIC Claims AGM June 2025</Template>
  <TotalTime>595</TotalTime>
  <Words>1891</Words>
  <Application>Microsoft Office PowerPoint</Application>
  <PresentationFormat>Widescreen</PresentationFormat>
  <Paragraphs>200</Paragraphs>
  <Slides>31</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System Font Regular</vt:lpstr>
      <vt:lpstr>Aptos</vt:lpstr>
      <vt:lpstr>Arial</vt:lpstr>
      <vt:lpstr>Calibri</vt:lpstr>
      <vt:lpstr>TT Club June21</vt:lpstr>
      <vt:lpstr>Welcome to…</vt:lpstr>
      <vt:lpstr>Motor Claims Count excl Nil value</vt:lpstr>
      <vt:lpstr>Motor Claims Count excl Nil by Type</vt:lpstr>
      <vt:lpstr>PowerPoint Presentation</vt:lpstr>
      <vt:lpstr>PowerPoint Presentation</vt:lpstr>
      <vt:lpstr>PowerPoint Presentation</vt:lpstr>
      <vt:lpstr>PowerPoint Presentation</vt:lpstr>
      <vt:lpstr>PowerPoint Presentation</vt:lpstr>
      <vt:lpstr>PowerPoint Presentation</vt:lpstr>
      <vt:lpstr>Third Party Capture and Intervention </vt:lpstr>
      <vt:lpstr>PowerPoint Presentation</vt:lpstr>
      <vt:lpstr>PowerPoint Presentation</vt:lpstr>
      <vt:lpstr>PowerPoint Presentation</vt:lpstr>
      <vt:lpstr>PowerPoint Presentation</vt:lpstr>
      <vt:lpstr>PowerPoint Presentation</vt:lpstr>
      <vt:lpstr>Motor Claims Count excl Nil value – Blues Off</vt:lpstr>
      <vt:lpstr>Motor Claims Count excl Nil value – Blues On</vt:lpstr>
      <vt:lpstr>Claims Frequency Ratio – excludes Nil</vt:lpstr>
      <vt:lpstr>My Question to you is why?</vt:lpstr>
      <vt:lpstr>How can we reduce collision with Parked and Unattended Vehicles?</vt:lpstr>
      <vt:lpstr>        </vt:lpstr>
      <vt:lpstr>Liability Claims </vt:lpstr>
      <vt:lpstr>Liability Claims Count (incl Notification Only)</vt:lpstr>
      <vt:lpstr>Liability Claims Incurred (FRIC and Member) </vt:lpstr>
      <vt:lpstr>Liability Claims Incurred- average value (excl £nil)</vt:lpstr>
      <vt:lpstr>How can liability claims be prevented or is it a hazard of the role of a Fire Fighter?</vt:lpstr>
      <vt:lpstr>Property Claim Volumes by Type</vt:lpstr>
      <vt:lpstr>Property  Claims Incurred </vt:lpstr>
      <vt:lpstr>Property Claims –average value excl £nil</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 Warmink</dc:creator>
  <cp:lastModifiedBy>Nic Warmink</cp:lastModifiedBy>
  <cp:revision>63</cp:revision>
  <dcterms:created xsi:type="dcterms:W3CDTF">2025-05-28T16:08:17Z</dcterms:created>
  <dcterms:modified xsi:type="dcterms:W3CDTF">2025-10-10T08:33:40Z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0x010100D9BF1E32AB444A4A8805A69CD95C6147</vt:lpwstr>
  </property>
  <property fmtid="{D5CDD505-2E9C-101B-9397-08002B2CF9AE}" pid="3" name="URL">
    <vt:lpwstr/>
  </property>
  <property fmtid="{D5CDD505-2E9C-101B-9397-08002B2CF9AE}" pid="4" name="_dlc_DocIdItemGuid">
    <vt:lpwstr>abc5390f-9778-4079-b4c3-ae5aaa9287d1</vt:lpwstr>
  </property>
  <property fmtid="{D5CDD505-2E9C-101B-9397-08002B2CF9AE}" pid="5" name="MSIP_Label_dba6fb63-50cb-46c6-8f20-172c4895c3e6_Enabled">
    <vt:lpwstr>true</vt:lpwstr>
  </property>
  <property fmtid="{D5CDD505-2E9C-101B-9397-08002B2CF9AE}" pid="6" name="MSIP_Label_dba6fb63-50cb-46c6-8f20-172c4895c3e6_SetDate">
    <vt:lpwstr>2025-05-23T13:35:22Z</vt:lpwstr>
  </property>
  <property fmtid="{D5CDD505-2E9C-101B-9397-08002B2CF9AE}" pid="7" name="MSIP_Label_dba6fb63-50cb-46c6-8f20-172c4895c3e6_Method">
    <vt:lpwstr>Privileged</vt:lpwstr>
  </property>
  <property fmtid="{D5CDD505-2E9C-101B-9397-08002B2CF9AE}" pid="8" name="MSIP_Label_dba6fb63-50cb-46c6-8f20-172c4895c3e6_Name">
    <vt:lpwstr>Business Confidential</vt:lpwstr>
  </property>
  <property fmtid="{D5CDD505-2E9C-101B-9397-08002B2CF9AE}" pid="9" name="MSIP_Label_dba6fb63-50cb-46c6-8f20-172c4895c3e6_SiteId">
    <vt:lpwstr>67534d14-a175-4185-a10b-c70523a39b26</vt:lpwstr>
  </property>
  <property fmtid="{D5CDD505-2E9C-101B-9397-08002B2CF9AE}" pid="10" name="MSIP_Label_dba6fb63-50cb-46c6-8f20-172c4895c3e6_ActionId">
    <vt:lpwstr>2d37952a-5fb1-42a9-86e3-7a935f63ae19</vt:lpwstr>
  </property>
  <property fmtid="{D5CDD505-2E9C-101B-9397-08002B2CF9AE}" pid="11" name="MSIP_Label_dba6fb63-50cb-46c6-8f20-172c4895c3e6_ContentBits">
    <vt:lpwstr>0</vt:lpwstr>
  </property>
  <property fmtid="{D5CDD505-2E9C-101B-9397-08002B2CF9AE}" pid="12" name="MSIP_Label_dba6fb63-50cb-46c6-8f20-172c4895c3e6_Tag">
    <vt:lpwstr>10, 0, 1, 1</vt:lpwstr>
  </property>
</Properties>
</file>