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6" r:id="rId3"/>
    <p:sldId id="262" r:id="rId4"/>
    <p:sldId id="257" r:id="rId5"/>
    <p:sldId id="264" r:id="rId6"/>
    <p:sldId id="276" r:id="rId7"/>
    <p:sldId id="284" r:id="rId8"/>
    <p:sldId id="259" r:id="rId9"/>
    <p:sldId id="261" r:id="rId10"/>
    <p:sldId id="285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484" autoAdjust="0"/>
  </p:normalViewPr>
  <p:slideViewPr>
    <p:cSldViewPr snapToGrid="0">
      <p:cViewPr varScale="1">
        <p:scale>
          <a:sx n="63" d="100"/>
          <a:sy n="63" d="100"/>
        </p:scale>
        <p:origin x="80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590E2-ED94-473A-85DA-3F87A36194C4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2754D-669D-4CFB-8FDF-40154F4FBE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76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7617-29C2-72A1-AF18-B2AB8383A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C338B-D905-3DA1-C9FB-3C4F0F8362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04FAC-473C-614D-2156-43B6445BDA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Pages: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73258-993D-DABD-8E1D-C3321A99F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884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Pages: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Located on vertical left hand pane</a:t>
            </a:r>
          </a:p>
          <a:p>
            <a:endParaRPr lang="en-GB" dirty="0"/>
          </a:p>
          <a:p>
            <a:r>
              <a:rPr lang="en-GB" dirty="0"/>
              <a:t>Horizontal, located at the top of screen: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file, export, share, explore, subscribe, ellipsis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Left hand side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Reset all, bookmark, change screen view, refresh visuals, comment, add as favourite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Hover over right hand side of any table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Pin, copy as image with caption, set alert, filters, focus mode (expands screen by closing side bars, ellipsis opens up export options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4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Two options:</a:t>
            </a:r>
          </a:p>
          <a:p>
            <a:endParaRPr lang="en-GB" dirty="0"/>
          </a:p>
          <a:p>
            <a:r>
              <a:rPr lang="en-GB" dirty="0"/>
              <a:t>Hover menu, ellipsis, menu select export, 3 options, downloads to excel.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Or</a:t>
            </a:r>
          </a:p>
          <a:p>
            <a:endParaRPr lang="en-GB" dirty="0"/>
          </a:p>
          <a:p>
            <a:r>
              <a:rPr lang="en-GB" dirty="0"/>
              <a:t>Top menu, export to analyse in excel, PowerPoint or 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095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Hover menu, 3 lines</a:t>
            </a:r>
          </a:p>
          <a:p>
            <a:endParaRPr lang="en-GB" dirty="0"/>
          </a:p>
          <a:p>
            <a:r>
              <a:rPr lang="en-GB" dirty="0"/>
              <a:t>Displays filters applied and opens up right hand filter side bar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99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Right hand side top menu, set bookmarks for frequently used reports. When bookmark applied shows orange.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23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Top menu, explore option, can switch view between vertical and horizontal.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34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0C8F7-7F7F-19D8-4C43-C59A65A48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165443-924D-A322-127E-F00831DFC9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A61876-B5BA-58B9-9CF3-46FB3B3A0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Pages: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854CDA-19D4-56FE-E737-699D3F1944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82754D-669D-4CFB-8FDF-40154F4FBEE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603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E3E1F-F874-CDFC-2AF0-E44E5F2E1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AD6ADB-A628-486E-5FF3-28B8690E6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E816A-C7F6-B839-F450-937FF030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4D171-185B-FE01-8F08-8EC9F54B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7EDC5-51B5-EA0D-80AB-04CEB9E69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12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A409C-0285-3060-41AD-D556E9CD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BDB878-1CFA-95B0-4C5B-4022DC42C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0A2CD-EE80-C84E-4472-0A956085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C5859-FE65-22B2-1103-6CE8C7C3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CFF97-FE78-12A2-2718-30E87EB1E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5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61370F-BC7E-3161-A8B8-26BC55E8CC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8F46A-9C44-160D-99BE-32CA624A94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E958D-5A54-6E36-2139-F7294E74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A9E71-B815-D1D9-8152-6406C8B85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0CA08-D16B-24D5-169A-A698F199D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28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EED64-7EE9-7FC1-EB7D-3CB598EDD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F342E-EB30-0D45-C42D-302CE55A2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4DBB8-415E-2D15-89D2-97237BBE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D116E-3AAD-3CDE-8946-C641549C1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5C259-5043-8650-77DB-0146078C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47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B1285-4A13-8728-233C-7EF51A10B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28AC2-0DD2-D842-FE22-A41A083A6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73AAD-055C-E9B6-AF99-DFD6DB0B1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7112B-916B-4A07-1F9F-B5E294D4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5931B-DBCE-93F2-27E7-06F11FE8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92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76AC2-7311-1341-E03D-8DABB440A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18B0B-B5A4-1274-725A-CDA287C6D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D53C-F113-CB91-DA7B-E5781FBE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563EE-4077-1291-41BE-BCE5D2448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152ED-D328-05B0-D333-10C944AF0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36ABD-BD0B-0E05-5B70-503354784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05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4CFD-79B4-764E-A804-B0CAEA56B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21BC6-1F5F-5BBB-C159-9ACD63288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B35B9-502F-B3BF-2ED8-E576C2431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358EBD-29D3-D471-6647-1A98884F32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BB1BD0-A74A-7D23-697E-168543A40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A69B97-0853-7418-F2E9-E3590E158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E7AC88-7974-EA15-0871-BB39041E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D84115-28FB-C16C-723E-725A9E2D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45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28DB6-57C0-A718-0FC7-D2F1C9A83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460D7B-5AAA-EBD6-638A-1358136C0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22177-796D-45AC-914C-28E6CBF3F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4A8E4-6E90-22F6-82CA-3118B897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95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A6DAC8-520F-B660-EA84-0E919DE7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2D2CA4-AA11-2D9F-E816-3F6AAFF0E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7B8B6-2BA0-613E-FF8A-4705BFE00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99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965CB-CF4B-2AF5-C7B4-A258B57A2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83E4A-6FE3-427E-B759-0C04E94FE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D8F7D1-A35E-4852-3199-031335CC5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AA658-2592-F431-EB6A-A8A19E873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BBDCD-957F-48E5-E288-BBAFA9EF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D70C2-9EE0-ECB6-12D9-B4478CAA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6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CEAED-3252-8D8C-B59F-BBEB5C36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76F776-6274-C71F-7EB7-94F596028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87E629-AA8F-69AE-A0AC-2ADDF6A59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C333A-50F9-ED76-A819-6D16EE8F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D9155-8C98-2DDD-FC2B-BFB522BEE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1BFEC3-5602-4DA5-F0D6-6121D1069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34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8F6C34-911D-7E57-3F25-5BC3CCC27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5C757-3E11-F5D1-6409-E753D4D31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2FCD3-509B-7E48-6658-C5AB7D0D4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A5FD64-C994-42C2-8336-7772D692374A}" type="datetimeFigureOut">
              <a:rPr lang="en-GB" smtClean="0"/>
              <a:t>17/05/2025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7455B-2599-06CC-F737-BE9E9C2D85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B8DB9-EA67-55B1-401C-119662E92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D83893-1596-4CB6-BBF6-7F913B962B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541C8E-2A85-EB43-7A7E-826B4258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en-GB" sz="5200"/>
              <a:t>Power BI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C7DC56-5CCD-D933-A3A3-8142B655E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21 May 2025</a:t>
            </a:r>
            <a:endParaRPr lang="en-GB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1CB77B4B-6969-8125-CC13-6DE6F74FDA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Checkmark">
            <a:extLst>
              <a:ext uri="{FF2B5EF4-FFF2-40B4-BE49-F238E27FC236}">
                <a16:creationId xmlns:a16="http://schemas.microsoft.com/office/drawing/2014/main" id="{B9D7BBFA-2621-4C12-878B-3B4F77807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242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094C-ACC0-DCBE-A90B-45B2B7895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5ED21-B991-A30C-1278-485C30FFF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Power BI learning points:</a:t>
            </a:r>
            <a:b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32AAA11-5098-1C1B-92AD-CE5115386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355597"/>
            <a:ext cx="10515600" cy="452375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696" tIns="79350" rIns="12696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Navigation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Understanding how to navigate through the Power BI interface to access various features and functionalities.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Exporting Data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how to export data from Power BI to other formats for further analysis or sharing.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Filters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Using filters to refine and focus on specific data within your reports.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Bookmarks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Creating and using bookmarks to save specific views of your reports for easy access and presentation.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Exploring data in-depth to uncover insights and trends.</a:t>
            </a:r>
          </a:p>
        </p:txBody>
      </p:sp>
    </p:spTree>
    <p:extLst>
      <p:ext uri="{BB962C8B-B14F-4D97-AF65-F5344CB8AC3E}">
        <p14:creationId xmlns:p14="http://schemas.microsoft.com/office/powerpoint/2010/main" val="116077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CDA1C-AB47-293D-4814-4CCC6F64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FB393-5A86-AD16-C425-AC6C7E27C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544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13FC3-86B4-266D-158C-76DAC0A7B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44A7-24BF-2FE2-94AF-694DD789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Introduction to Power BI</a:t>
            </a:r>
            <a:b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B8E1CC4-69BC-9676-6F9A-21EC6CC2A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355597"/>
            <a:ext cx="10515600" cy="452375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696" tIns="79350" rIns="12696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Navigation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Understanding how to navigate through the Power BI interface to access various features and functionalities.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Exporting Data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how to export data from Power BI to other formats for further analysis or sharing.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Filters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Using filters to refine and focus on specific data within your reports.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Bookmarks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Creating and using bookmarks to save specific views of your reports for easy access and presentation.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Exploring data in-depth to uncover insights and trends.</a:t>
            </a:r>
          </a:p>
        </p:txBody>
      </p:sp>
    </p:spTree>
    <p:extLst>
      <p:ext uri="{BB962C8B-B14F-4D97-AF65-F5344CB8AC3E}">
        <p14:creationId xmlns:p14="http://schemas.microsoft.com/office/powerpoint/2010/main" val="357763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2BDE4A-8A20-4A69-9C5A-581C82036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6C1B0E-B01C-B315-7183-752E609B4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684" y="170412"/>
            <a:ext cx="10178934" cy="132873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Access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423A0F8-54D0-A787-D7E9-59205098D3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31380" b="-1"/>
          <a:stretch>
            <a:fillRect/>
          </a:stretch>
        </p:blipFill>
        <p:spPr>
          <a:xfrm>
            <a:off x="287828" y="1781798"/>
            <a:ext cx="5803323" cy="3890357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9EAE732-BAD2-FF6A-780D-4AF7377D20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119" b="-2"/>
          <a:stretch>
            <a:fillRect/>
          </a:stretch>
        </p:blipFill>
        <p:spPr>
          <a:xfrm>
            <a:off x="6238389" y="1781797"/>
            <a:ext cx="5803323" cy="389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938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5A3B-9253-8F6C-B4FF-C69AE738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Navigation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7C2881-7C22-9000-1810-E35F3F6C75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2859" y="2737332"/>
            <a:ext cx="2371725" cy="6953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D9A2D8-4013-F5E9-1EF8-7F2EEC6A218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80"/>
          <a:stretch/>
        </p:blipFill>
        <p:spPr>
          <a:xfrm>
            <a:off x="2993589" y="4863873"/>
            <a:ext cx="4066539" cy="8096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5F0F4E3-4003-D3E6-B45B-053FC50043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5345" y="4300882"/>
            <a:ext cx="4391025" cy="1600200"/>
          </a:xfrm>
          <a:prstGeom prst="rect">
            <a:avLst/>
          </a:prstGeom>
        </p:spPr>
      </p:pic>
      <p:pic>
        <p:nvPicPr>
          <p:cNvPr id="18" name="Content Placeholder 4">
            <a:extLst>
              <a:ext uri="{FF2B5EF4-FFF2-40B4-BE49-F238E27FC236}">
                <a16:creationId xmlns:a16="http://schemas.microsoft.com/office/drawing/2014/main" id="{2234AE41-497E-C9E1-3DA9-7634F9305D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031" y="2421563"/>
            <a:ext cx="3800475" cy="15811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7D491CA-23E4-A253-19DE-C474A31B13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577" y="1370574"/>
            <a:ext cx="2038635" cy="494416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EA8C324-3FB8-7582-5FBB-BA5C31CC12EB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32437"/>
          <a:stretch/>
        </p:blipFill>
        <p:spPr>
          <a:xfrm>
            <a:off x="3786475" y="1765738"/>
            <a:ext cx="6716062" cy="45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7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20163-7354-77E5-EECB-53AFE8AE1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Exporting Data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9FB181-5726-822E-92B6-5A23B720FFD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189"/>
          <a:stretch/>
        </p:blipFill>
        <p:spPr>
          <a:xfrm>
            <a:off x="4621165" y="2601595"/>
            <a:ext cx="2219325" cy="31813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03346E2-47BA-CE8A-9C65-B00979DEC3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0409" y="5083175"/>
            <a:ext cx="4263391" cy="14097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0EFD545-1425-59BF-E3F8-A6C122EEE7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0410" y="1470129"/>
            <a:ext cx="3667125" cy="3181350"/>
          </a:xfrm>
          <a:prstGeom prst="rect">
            <a:avLst/>
          </a:prstGeo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E043FB0-5D16-F3E0-E085-7055F120A3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1143000" y="1706614"/>
            <a:ext cx="2371725" cy="695325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C81500E2-25F4-138B-D7F1-C59726DD6892}"/>
              </a:ext>
            </a:extLst>
          </p:cNvPr>
          <p:cNvSpPr/>
          <p:nvPr/>
        </p:nvSpPr>
        <p:spPr>
          <a:xfrm>
            <a:off x="2926084" y="1795513"/>
            <a:ext cx="436875" cy="9824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D5C4761-6CDB-8BD1-4A98-17E00EDAEDD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8200" y="4602053"/>
            <a:ext cx="3200847" cy="190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266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40CB9-159A-C75E-5938-444D49893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Filters</a:t>
            </a:r>
          </a:p>
        </p:txBody>
      </p:sp>
      <p:pic>
        <p:nvPicPr>
          <p:cNvPr id="4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596E20E-C1E8-20C9-12EC-4B54B60855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9217" y="1734081"/>
            <a:ext cx="3267075" cy="1819275"/>
          </a:xfrm>
          <a:prstGeom prst="rect">
            <a:avLst/>
          </a:prstGeom>
        </p:spPr>
      </p:pic>
      <p:pic>
        <p:nvPicPr>
          <p:cNvPr id="5" name="Content Placeholder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97090C9-F5A3-B90D-73A8-64243366F2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2062" y="670366"/>
            <a:ext cx="2439106" cy="71507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02EC7F21-7731-A8F9-F566-0C5C720C3C13}"/>
              </a:ext>
            </a:extLst>
          </p:cNvPr>
          <p:cNvSpPr/>
          <p:nvPr/>
        </p:nvSpPr>
        <p:spPr>
          <a:xfrm>
            <a:off x="4601615" y="751629"/>
            <a:ext cx="436875" cy="9824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 descr="A screenshot of a search box&#10;&#10;AI-generated content may be incorrect.">
            <a:extLst>
              <a:ext uri="{FF2B5EF4-FFF2-40B4-BE49-F238E27FC236}">
                <a16:creationId xmlns:a16="http://schemas.microsoft.com/office/drawing/2014/main" id="{D380B8E8-DE7B-77AC-76EA-B4F8228CE7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576" y="1815344"/>
            <a:ext cx="1938480" cy="4141298"/>
          </a:xfrm>
          <a:prstGeom prst="rect">
            <a:avLst/>
          </a:prstGeom>
        </p:spPr>
      </p:pic>
      <p:pic>
        <p:nvPicPr>
          <p:cNvPr id="8" name="Content Placeholder 1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9698296-EB58-DCCC-6170-15C56071CA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65354" y="670366"/>
            <a:ext cx="1928035" cy="2675468"/>
          </a:xfrm>
          <a:prstGeom prst="rect">
            <a:avLst/>
          </a:prstGeom>
        </p:spPr>
      </p:pic>
      <p:pic>
        <p:nvPicPr>
          <p:cNvPr id="9" name="Picture 8" descr="A screenshot of a phone&#10;&#10;AI-generated content may be incorrect.">
            <a:extLst>
              <a:ext uri="{FF2B5EF4-FFF2-40B4-BE49-F238E27FC236}">
                <a16:creationId xmlns:a16="http://schemas.microsoft.com/office/drawing/2014/main" id="{545653BA-A9BD-0ED9-F49F-5BF69D84B4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1185" y="1734081"/>
            <a:ext cx="1413040" cy="4872561"/>
          </a:xfrm>
          <a:prstGeom prst="rect">
            <a:avLst/>
          </a:prstGeom>
        </p:spPr>
      </p:pic>
      <p:pic>
        <p:nvPicPr>
          <p:cNvPr id="10" name="Picture 9" descr="A screenshot of a search box&#10;&#10;AI-generated content may be incorrect.">
            <a:extLst>
              <a:ext uri="{FF2B5EF4-FFF2-40B4-BE49-F238E27FC236}">
                <a16:creationId xmlns:a16="http://schemas.microsoft.com/office/drawing/2014/main" id="{AAC2F2F1-9EF1-20BE-8798-A42E201E93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65354" y="3778376"/>
            <a:ext cx="2534963" cy="282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183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BC021-4332-D49D-4976-C9490E345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1B5E6-12DA-B003-8DBC-E43D2A50C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Bookmarks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05FEA2B-CF69-9DDB-D145-48703F2CB4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99168" y="1339851"/>
            <a:ext cx="3800475" cy="158115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45D198-E552-7292-D3B9-B25CB26075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011" y="1244601"/>
            <a:ext cx="3800475" cy="1485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568D2D-70CD-8E52-1D02-10CDB9FADB3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5585" t="20943" r="16005" b="27816"/>
          <a:stretch/>
        </p:blipFill>
        <p:spPr>
          <a:xfrm>
            <a:off x="6676824" y="2825751"/>
            <a:ext cx="4820532" cy="2951916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1A8916EC-5360-A027-F9EE-7D3E21BF7362}"/>
              </a:ext>
            </a:extLst>
          </p:cNvPr>
          <p:cNvSpPr/>
          <p:nvPr/>
        </p:nvSpPr>
        <p:spPr>
          <a:xfrm>
            <a:off x="1274989" y="1673226"/>
            <a:ext cx="699405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6FEFD1-9A99-8F14-DD13-E5899A5A06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068" y="2825751"/>
            <a:ext cx="4353533" cy="389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143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C8595-85E9-6292-55CC-D8CC853FC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Explore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D54ACE-5029-E531-6D07-77BFE397C6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05806" y="1825625"/>
            <a:ext cx="9180388" cy="4351338"/>
          </a:xfrm>
        </p:spPr>
      </p:pic>
    </p:spTree>
    <p:extLst>
      <p:ext uri="{BB962C8B-B14F-4D97-AF65-F5344CB8AC3E}">
        <p14:creationId xmlns:p14="http://schemas.microsoft.com/office/powerpoint/2010/main" val="3519083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68B2-D367-61DB-DD1B-1B9EAE8B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Explore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2DCC07-6040-3F22-F418-C148537B87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4692" y="1690688"/>
            <a:ext cx="8054716" cy="4351338"/>
          </a:xfrm>
        </p:spPr>
      </p:pic>
    </p:spTree>
    <p:extLst>
      <p:ext uri="{BB962C8B-B14F-4D97-AF65-F5344CB8AC3E}">
        <p14:creationId xmlns:p14="http://schemas.microsoft.com/office/powerpoint/2010/main" val="255324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365</Words>
  <Application>Microsoft Office PowerPoint</Application>
  <PresentationFormat>Widescreen</PresentationFormat>
  <Paragraphs>58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 BI introduction</vt:lpstr>
      <vt:lpstr>Introduction to Power BI </vt:lpstr>
      <vt:lpstr>Access</vt:lpstr>
      <vt:lpstr>Navigation</vt:lpstr>
      <vt:lpstr>Exporting Data</vt:lpstr>
      <vt:lpstr>Filters</vt:lpstr>
      <vt:lpstr>Bookmarks</vt:lpstr>
      <vt:lpstr>Explore</vt:lpstr>
      <vt:lpstr>Explore</vt:lpstr>
      <vt:lpstr>Power BI learning points: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Sue Nugent</dc:creator>
  <cp:lastModifiedBy>Sue Nugent</cp:lastModifiedBy>
  <cp:revision>2</cp:revision>
  <dcterms:created xsi:type="dcterms:W3CDTF">2025-05-17T09:40:41Z</dcterms:created>
  <dcterms:modified xsi:type="dcterms:W3CDTF">2025-05-17T11:31:15Z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ba6fb63-50cb-46c6-8f20-172c4895c3e6_Enabled">
    <vt:lpwstr>true</vt:lpwstr>
  </property>
  <property fmtid="{D5CDD505-2E9C-101B-9397-08002B2CF9AE}" pid="3" name="MSIP_Label_dba6fb63-50cb-46c6-8f20-172c4895c3e6_SetDate">
    <vt:lpwstr>2025-05-17T10:20:39Z</vt:lpwstr>
  </property>
  <property fmtid="{D5CDD505-2E9C-101B-9397-08002B2CF9AE}" pid="4" name="MSIP_Label_dba6fb63-50cb-46c6-8f20-172c4895c3e6_Method">
    <vt:lpwstr>Privileged</vt:lpwstr>
  </property>
  <property fmtid="{D5CDD505-2E9C-101B-9397-08002B2CF9AE}" pid="5" name="MSIP_Label_dba6fb63-50cb-46c6-8f20-172c4895c3e6_Name">
    <vt:lpwstr>Business Confidential</vt:lpwstr>
  </property>
  <property fmtid="{D5CDD505-2E9C-101B-9397-08002B2CF9AE}" pid="6" name="MSIP_Label_dba6fb63-50cb-46c6-8f20-172c4895c3e6_SiteId">
    <vt:lpwstr>67534d14-a175-4185-a10b-c70523a39b26</vt:lpwstr>
  </property>
  <property fmtid="{D5CDD505-2E9C-101B-9397-08002B2CF9AE}" pid="7" name="MSIP_Label_dba6fb63-50cb-46c6-8f20-172c4895c3e6_ActionId">
    <vt:lpwstr>991400c7-5eac-4edf-beff-895bce29f44c</vt:lpwstr>
  </property>
  <property fmtid="{D5CDD505-2E9C-101B-9397-08002B2CF9AE}" pid="8" name="MSIP_Label_dba6fb63-50cb-46c6-8f20-172c4895c3e6_ContentBits">
    <vt:lpwstr>0</vt:lpwstr>
  </property>
  <property fmtid="{D5CDD505-2E9C-101B-9397-08002B2CF9AE}" pid="9" name="MSIP_Label_dba6fb63-50cb-46c6-8f20-172c4895c3e6_Tag">
    <vt:lpwstr>10, 0, 1, 1</vt:lpwstr>
  </property>
</Properties>
</file>